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slideMasters/slideMaster10.xml" ContentType="application/vnd.openxmlformats-officedocument.presentationml.slideMaster+xml"/>
  <Override PartName="/ppt/slides/slide10.xml" ContentType="application/vnd.openxmlformats-officedocument.presentationml.slide+xml"/>
  <Override PartName="/ppt/slideMasters/slideMaster11.xml" ContentType="application/vnd.openxmlformats-officedocument.presentationml.slideMaster+xml"/>
  <Override PartName="/ppt/slides/slide11.xml" ContentType="application/vnd.openxmlformats-officedocument.presentationml.slide+xml"/>
  <Override PartName="/ppt/slideMasters/slideMaster12.xml" ContentType="application/vnd.openxmlformats-officedocument.presentationml.slideMaster+xml"/>
  <Override PartName="/ppt/slides/slide12.xml" ContentType="application/vnd.openxmlformats-officedocument.presentationml.slide+xml"/>
  <Override PartName="/ppt/slideMasters/slideMaster13.xml" ContentType="application/vnd.openxmlformats-officedocument.presentationml.slideMaster+xml"/>
  <Override PartName="/ppt/slides/slide13.xml" ContentType="application/vnd.openxmlformats-officedocument.presentationml.slide+xml"/>
  <Override PartName="/ppt/slideMasters/slideMaster14.xml" ContentType="application/vnd.openxmlformats-officedocument.presentationml.slideMaster+xml"/>
  <Override PartName="/ppt/slides/slide14.xml" ContentType="application/vnd.openxmlformats-officedocument.presentationml.slide+xml"/>
  <Override PartName="/ppt/slideMasters/slideMaster15.xml" ContentType="application/vnd.openxmlformats-officedocument.presentationml.slideMaster+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Lst>
  <p:notesMasterIdLst>
    <p:notesMasterId r:id="rId1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10.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0.xml"/>
		</Relationships>
</file>

<file path=ppt/notesSlides/_rels/notesSlide1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1.xml"/>
		</Relationships>
</file>

<file path=ppt/notesSlides/_rels/notesSlide1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2.xml"/>
		</Relationships>
</file>

<file path=ppt/notesSlides/_rels/notesSlide1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3.xml"/>
		</Relationships>
</file>

<file path=ppt/notesSlides/_rels/notesSlide1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4.xml"/>
		</Relationships>
</file>

<file path=ppt/notesSlides/_rels/notesSlide1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5.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Slide-1-image-1.png"/><Relationship Id="rId2" Type="http://schemas.openxmlformats.org/officeDocument/2006/relationships/image" Target="../media/image-1-2.png"/><Relationship Id="rId3" Type="http://schemas.openxmlformats.org/officeDocument/2006/relationships/image" Target="../media/image-1-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8" Type="http://schemas.openxmlformats.org/officeDocument/2006/relationships/image" Target="../media/image-1-8.png"/><Relationship Id="rId9" Type="http://schemas.openxmlformats.org/officeDocument/2006/relationships/image" Target="../media/image-1-9.png"/><Relationship Id="rId10" Type="http://schemas.openxmlformats.org/officeDocument/2006/relationships/image" Target="../media/image-1-10.png"/><Relationship Id="rId11" Type="http://schemas.openxmlformats.org/officeDocument/2006/relationships/image" Target="../media/image-1-11.png"/><Relationship Id="rId12" Type="http://schemas.openxmlformats.org/officeDocument/2006/relationships/image" Target="../media/image-1-12.png"/><Relationship Id="rId13" Type="http://schemas.openxmlformats.org/officeDocument/2006/relationships/image" Target="../media/image-1-13.png"/><Relationship Id="rId14" Type="http://schemas.openxmlformats.org/officeDocument/2006/relationships/image" Target="../media/image-1-14.png"/><Relationship Id="rId15" Type="http://schemas.openxmlformats.org/officeDocument/2006/relationships/image" Target="../media/image-1-15.png"/><Relationship Id="rId16" Type="http://schemas.openxmlformats.org/officeDocument/2006/relationships/image" Target="../media/image-1-16.png"/><Relationship Id="rId17" Type="http://schemas.openxmlformats.org/officeDocument/2006/relationships/image" Target="../media/image-1-17.png"/><Relationship Id="rId18" Type="http://schemas.openxmlformats.org/officeDocument/2006/relationships/image" Target="../media/image-1-18.png"/><Relationship Id="rId19" Type="http://schemas.openxmlformats.org/officeDocument/2006/relationships/image" Target="../media/image-1-19.png"/><Relationship Id="rId20" Type="http://schemas.openxmlformats.org/officeDocument/2006/relationships/image" Target="../media/image-1-20.png"/><Relationship Id="rId21" Type="http://schemas.openxmlformats.org/officeDocument/2006/relationships/image" Target="../media/image-1-21.png"/><Relationship Id="rId22" Type="http://schemas.openxmlformats.org/officeDocument/2006/relationships/slideLayout" Target="../slideLayouts/slideLayout1.xml"/><Relationship Id="rId23"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image" Target="../media/Slide-10-image-1.png"/><Relationship Id="rId2" Type="http://schemas.openxmlformats.org/officeDocument/2006/relationships/image" Target="../media/image-10-2.png"/><Relationship Id="rId3" Type="http://schemas.openxmlformats.org/officeDocument/2006/relationships/image" Target="../media/image-10-3.png"/><Relationship Id="rId4" Type="http://schemas.openxmlformats.org/officeDocument/2006/relationships/image" Target="../media/image-10-4.png"/><Relationship Id="rId5" Type="http://schemas.openxmlformats.org/officeDocument/2006/relationships/image" Target="../media/image-10-5.png"/><Relationship Id="rId6" Type="http://schemas.openxmlformats.org/officeDocument/2006/relationships/image" Target="../media/image-10-6.png"/><Relationship Id="rId7" Type="http://schemas.openxmlformats.org/officeDocument/2006/relationships/image" Target="../media/image-10-7.png"/><Relationship Id="rId8" Type="http://schemas.openxmlformats.org/officeDocument/2006/relationships/image" Target="../media/image-10-8.png"/><Relationship Id="rId9" Type="http://schemas.openxmlformats.org/officeDocument/2006/relationships/image" Target="../media/image-10-9.png"/><Relationship Id="rId10" Type="http://schemas.openxmlformats.org/officeDocument/2006/relationships/image" Target="../media/image-10-10.png"/><Relationship Id="rId11" Type="http://schemas.openxmlformats.org/officeDocument/2006/relationships/image" Target="../media/image-10-11.png"/><Relationship Id="rId12" Type="http://schemas.openxmlformats.org/officeDocument/2006/relationships/image" Target="../media/image-10-12.png"/><Relationship Id="rId13" Type="http://schemas.openxmlformats.org/officeDocument/2006/relationships/image" Target="../media/image-10-13.png"/><Relationship Id="rId14" Type="http://schemas.openxmlformats.org/officeDocument/2006/relationships/image" Target="../media/image-10-14.png"/><Relationship Id="rId15" Type="http://schemas.openxmlformats.org/officeDocument/2006/relationships/image" Target="../media/image-10-15.png"/><Relationship Id="rId16" Type="http://schemas.openxmlformats.org/officeDocument/2006/relationships/image" Target="../media/image-10-16.png"/><Relationship Id="rId17" Type="http://schemas.openxmlformats.org/officeDocument/2006/relationships/image" Target="../media/image-10-17.png"/><Relationship Id="rId18" Type="http://schemas.openxmlformats.org/officeDocument/2006/relationships/image" Target="../media/image-10-18.png"/><Relationship Id="rId19" Type="http://schemas.openxmlformats.org/officeDocument/2006/relationships/image" Target="../media/image-10-19.png"/><Relationship Id="rId20" Type="http://schemas.openxmlformats.org/officeDocument/2006/relationships/image" Target="../media/image-10-20.png"/><Relationship Id="rId21" Type="http://schemas.openxmlformats.org/officeDocument/2006/relationships/slideLayout" Target="../slideLayouts/slideLayout1.xml"/><Relationship Id="rId2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image" Target="../media/Slide-11-image-1.png"/><Relationship Id="rId2" Type="http://schemas.openxmlformats.org/officeDocument/2006/relationships/image" Target="../media/image-11-2.png"/><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1-6.png"/><Relationship Id="rId7" Type="http://schemas.openxmlformats.org/officeDocument/2006/relationships/image" Target="../media/image-11-7.png"/><Relationship Id="rId8" Type="http://schemas.openxmlformats.org/officeDocument/2006/relationships/image" Target="../media/image-11-8.png"/><Relationship Id="rId9" Type="http://schemas.openxmlformats.org/officeDocument/2006/relationships/image" Target="../media/image-11-9.png"/><Relationship Id="rId10" Type="http://schemas.openxmlformats.org/officeDocument/2006/relationships/image" Target="../media/image-11-10.png"/><Relationship Id="rId11" Type="http://schemas.openxmlformats.org/officeDocument/2006/relationships/image" Target="../media/image-11-11.png"/><Relationship Id="rId12" Type="http://schemas.openxmlformats.org/officeDocument/2006/relationships/image" Target="../media/image-11-12.png"/><Relationship Id="rId13" Type="http://schemas.openxmlformats.org/officeDocument/2006/relationships/image" Target="../media/image-11-13.png"/><Relationship Id="rId14" Type="http://schemas.openxmlformats.org/officeDocument/2006/relationships/image" Target="../media/image-11-14.png"/><Relationship Id="rId15" Type="http://schemas.openxmlformats.org/officeDocument/2006/relationships/image" Target="../media/image-11-15.png"/><Relationship Id="rId16" Type="http://schemas.openxmlformats.org/officeDocument/2006/relationships/image" Target="../media/image-11-16.png"/><Relationship Id="rId17" Type="http://schemas.openxmlformats.org/officeDocument/2006/relationships/image" Target="../media/image-11-17.png"/><Relationship Id="rId18" Type="http://schemas.openxmlformats.org/officeDocument/2006/relationships/image" Target="../media/image-11-18.png"/><Relationship Id="rId19" Type="http://schemas.openxmlformats.org/officeDocument/2006/relationships/image" Target="../media/image-11-19.png"/><Relationship Id="rId20" Type="http://schemas.openxmlformats.org/officeDocument/2006/relationships/image" Target="../media/image-11-20.png"/><Relationship Id="rId21" Type="http://schemas.openxmlformats.org/officeDocument/2006/relationships/image" Target="../media/image-11-21.png"/><Relationship Id="rId22" Type="http://schemas.openxmlformats.org/officeDocument/2006/relationships/image" Target="../media/image-11-22.png"/><Relationship Id="rId23" Type="http://schemas.openxmlformats.org/officeDocument/2006/relationships/image" Target="../media/image-11-23.png"/><Relationship Id="rId24" Type="http://schemas.openxmlformats.org/officeDocument/2006/relationships/image" Target="../media/image-11-24.png"/><Relationship Id="rId25" Type="http://schemas.openxmlformats.org/officeDocument/2006/relationships/image" Target="../media/image-11-25.png"/><Relationship Id="rId26" Type="http://schemas.openxmlformats.org/officeDocument/2006/relationships/image" Target="../media/image-11-26.png"/><Relationship Id="rId27" Type="http://schemas.openxmlformats.org/officeDocument/2006/relationships/image" Target="../media/image-11-27.png"/><Relationship Id="rId28" Type="http://schemas.openxmlformats.org/officeDocument/2006/relationships/image" Target="../media/image-11-28.png"/><Relationship Id="rId29" Type="http://schemas.openxmlformats.org/officeDocument/2006/relationships/image" Target="../media/image-11-29.png"/><Relationship Id="rId30" Type="http://schemas.openxmlformats.org/officeDocument/2006/relationships/image" Target="../media/image-11-30.png"/><Relationship Id="rId31" Type="http://schemas.openxmlformats.org/officeDocument/2006/relationships/image" Target="../media/image-11-31.png"/><Relationship Id="rId32" Type="http://schemas.openxmlformats.org/officeDocument/2006/relationships/image" Target="../media/image-11-32.png"/><Relationship Id="rId33" Type="http://schemas.openxmlformats.org/officeDocument/2006/relationships/image" Target="../media/image-11-33.png"/><Relationship Id="rId34" Type="http://schemas.openxmlformats.org/officeDocument/2006/relationships/image" Target="../media/image-11-34.png"/><Relationship Id="rId35" Type="http://schemas.openxmlformats.org/officeDocument/2006/relationships/image" Target="../media/image-11-35.png"/><Relationship Id="rId36" Type="http://schemas.openxmlformats.org/officeDocument/2006/relationships/image" Target="../media/image-11-36.png"/><Relationship Id="rId37" Type="http://schemas.openxmlformats.org/officeDocument/2006/relationships/image" Target="../media/image-11-37.png"/><Relationship Id="rId38" Type="http://schemas.openxmlformats.org/officeDocument/2006/relationships/image" Target="../media/image-11-38.png"/><Relationship Id="rId39" Type="http://schemas.openxmlformats.org/officeDocument/2006/relationships/image" Target="../media/image-11-39.png"/><Relationship Id="rId40" Type="http://schemas.openxmlformats.org/officeDocument/2006/relationships/image" Target="../media/image-11-40.png"/><Relationship Id="rId41" Type="http://schemas.openxmlformats.org/officeDocument/2006/relationships/image" Target="../media/image-11-41.png"/><Relationship Id="rId42" Type="http://schemas.openxmlformats.org/officeDocument/2006/relationships/image" Target="../media/image-11-42.png"/><Relationship Id="rId43" Type="http://schemas.openxmlformats.org/officeDocument/2006/relationships/image" Target="../media/image-11-43.png"/><Relationship Id="rId44" Type="http://schemas.openxmlformats.org/officeDocument/2006/relationships/image" Target="../media/image-11-44.png"/><Relationship Id="rId45" Type="http://schemas.openxmlformats.org/officeDocument/2006/relationships/image" Target="../media/image-11-45.png"/><Relationship Id="rId46" Type="http://schemas.openxmlformats.org/officeDocument/2006/relationships/image" Target="../media/image-11-46.png"/><Relationship Id="rId47" Type="http://schemas.openxmlformats.org/officeDocument/2006/relationships/image" Target="../media/image-11-47.png"/><Relationship Id="rId48" Type="http://schemas.openxmlformats.org/officeDocument/2006/relationships/image" Target="../media/image-11-48.png"/><Relationship Id="rId49" Type="http://schemas.openxmlformats.org/officeDocument/2006/relationships/slideLayout" Target="../slideLayouts/slideLayout1.xml"/><Relationship Id="rId50"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image" Target="../media/Slide-12-image-1.png"/><Relationship Id="rId2" Type="http://schemas.openxmlformats.org/officeDocument/2006/relationships/image" Target="../media/image-12-2.png"/><Relationship Id="rId3" Type="http://schemas.openxmlformats.org/officeDocument/2006/relationships/image" Target="../media/image-12-3.png"/><Relationship Id="rId4" Type="http://schemas.openxmlformats.org/officeDocument/2006/relationships/image" Target="../media/image-12-4.png"/><Relationship Id="rId5" Type="http://schemas.openxmlformats.org/officeDocument/2006/relationships/image" Target="../media/image-12-5.png"/><Relationship Id="rId6" Type="http://schemas.openxmlformats.org/officeDocument/2006/relationships/image" Target="../media/image-12-6.png"/><Relationship Id="rId7" Type="http://schemas.openxmlformats.org/officeDocument/2006/relationships/image" Target="../media/image-12-7.png"/><Relationship Id="rId8" Type="http://schemas.openxmlformats.org/officeDocument/2006/relationships/image" Target="../media/image-12-8.png"/><Relationship Id="rId9" Type="http://schemas.openxmlformats.org/officeDocument/2006/relationships/image" Target="../media/image-12-9.png"/><Relationship Id="rId10" Type="http://schemas.openxmlformats.org/officeDocument/2006/relationships/image" Target="../media/image-12-10.png"/><Relationship Id="rId11" Type="http://schemas.openxmlformats.org/officeDocument/2006/relationships/image" Target="../media/image-12-11.png"/><Relationship Id="rId12" Type="http://schemas.openxmlformats.org/officeDocument/2006/relationships/image" Target="../media/image-12-12.png"/><Relationship Id="rId13" Type="http://schemas.openxmlformats.org/officeDocument/2006/relationships/image" Target="../media/image-12-13.png"/><Relationship Id="rId14" Type="http://schemas.openxmlformats.org/officeDocument/2006/relationships/image" Target="../media/image-12-14.png"/><Relationship Id="rId15" Type="http://schemas.openxmlformats.org/officeDocument/2006/relationships/image" Target="../media/image-12-15.png"/><Relationship Id="rId16" Type="http://schemas.openxmlformats.org/officeDocument/2006/relationships/image" Target="../media/image-12-16.png"/><Relationship Id="rId17" Type="http://schemas.openxmlformats.org/officeDocument/2006/relationships/image" Target="../media/image-12-17.png"/><Relationship Id="rId18" Type="http://schemas.openxmlformats.org/officeDocument/2006/relationships/image" Target="../media/image-12-18.png"/><Relationship Id="rId19" Type="http://schemas.openxmlformats.org/officeDocument/2006/relationships/image" Target="../media/image-12-19.png"/><Relationship Id="rId20" Type="http://schemas.openxmlformats.org/officeDocument/2006/relationships/image" Target="../media/image-12-20.png"/><Relationship Id="rId21" Type="http://schemas.openxmlformats.org/officeDocument/2006/relationships/image" Target="../media/image-12-21.png"/><Relationship Id="rId22" Type="http://schemas.openxmlformats.org/officeDocument/2006/relationships/image" Target="../media/image-12-22.png"/><Relationship Id="rId23" Type="http://schemas.openxmlformats.org/officeDocument/2006/relationships/image" Target="../media/image-12-23.png"/><Relationship Id="rId24" Type="http://schemas.openxmlformats.org/officeDocument/2006/relationships/image" Target="../media/image-12-24.png"/><Relationship Id="rId25" Type="http://schemas.openxmlformats.org/officeDocument/2006/relationships/slideLayout" Target="../slideLayouts/slideLayout1.xml"/><Relationship Id="rId26"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image" Target="../media/Slide-13-image-1.png"/><Relationship Id="rId2" Type="http://schemas.openxmlformats.org/officeDocument/2006/relationships/image" Target="../media/image-13-2.png"/><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5.png"/><Relationship Id="rId6" Type="http://schemas.openxmlformats.org/officeDocument/2006/relationships/image" Target="../media/image-13-6.png"/><Relationship Id="rId7" Type="http://schemas.openxmlformats.org/officeDocument/2006/relationships/image" Target="../media/image-13-7.png"/><Relationship Id="rId8" Type="http://schemas.openxmlformats.org/officeDocument/2006/relationships/image" Target="../media/image-13-8.png"/><Relationship Id="rId9" Type="http://schemas.openxmlformats.org/officeDocument/2006/relationships/image" Target="../media/image-13-9.png"/><Relationship Id="rId10" Type="http://schemas.openxmlformats.org/officeDocument/2006/relationships/image" Target="../media/image-13-10.png"/><Relationship Id="rId11" Type="http://schemas.openxmlformats.org/officeDocument/2006/relationships/image" Target="../media/image-13-11.png"/><Relationship Id="rId12" Type="http://schemas.openxmlformats.org/officeDocument/2006/relationships/image" Target="../media/image-13-12.png"/><Relationship Id="rId13" Type="http://schemas.openxmlformats.org/officeDocument/2006/relationships/image" Target="../media/image-13-13.png"/><Relationship Id="rId14" Type="http://schemas.openxmlformats.org/officeDocument/2006/relationships/image" Target="../media/image-13-14.png"/><Relationship Id="rId15" Type="http://schemas.openxmlformats.org/officeDocument/2006/relationships/image" Target="../media/image-13-15.png"/><Relationship Id="rId16" Type="http://schemas.openxmlformats.org/officeDocument/2006/relationships/image" Target="../media/image-13-16.png"/><Relationship Id="rId17" Type="http://schemas.openxmlformats.org/officeDocument/2006/relationships/image" Target="../media/image-13-17.png"/><Relationship Id="rId18" Type="http://schemas.openxmlformats.org/officeDocument/2006/relationships/image" Target="../media/image-13-18.png"/><Relationship Id="rId19" Type="http://schemas.openxmlformats.org/officeDocument/2006/relationships/image" Target="../media/image-13-19.png"/><Relationship Id="rId20" Type="http://schemas.openxmlformats.org/officeDocument/2006/relationships/image" Target="../media/image-13-20.png"/><Relationship Id="rId21" Type="http://schemas.openxmlformats.org/officeDocument/2006/relationships/image" Target="../media/image-13-21.png"/><Relationship Id="rId22" Type="http://schemas.openxmlformats.org/officeDocument/2006/relationships/image" Target="../media/image-13-22.png"/><Relationship Id="rId23" Type="http://schemas.openxmlformats.org/officeDocument/2006/relationships/image" Target="../media/image-13-23.png"/><Relationship Id="rId24" Type="http://schemas.openxmlformats.org/officeDocument/2006/relationships/image" Target="../media/image-13-24.png"/><Relationship Id="rId25" Type="http://schemas.openxmlformats.org/officeDocument/2006/relationships/image" Target="../media/image-13-25.png"/><Relationship Id="rId26" Type="http://schemas.openxmlformats.org/officeDocument/2006/relationships/image" Target="../media/image-13-26.png"/><Relationship Id="rId27" Type="http://schemas.openxmlformats.org/officeDocument/2006/relationships/image" Target="../media/image-13-27.png"/><Relationship Id="rId28" Type="http://schemas.openxmlformats.org/officeDocument/2006/relationships/image" Target="../media/image-13-28.png"/><Relationship Id="rId29" Type="http://schemas.openxmlformats.org/officeDocument/2006/relationships/image" Target="../media/image-13-29.png"/><Relationship Id="rId30" Type="http://schemas.openxmlformats.org/officeDocument/2006/relationships/image" Target="../media/image-13-30.png"/><Relationship Id="rId31" Type="http://schemas.openxmlformats.org/officeDocument/2006/relationships/image" Target="../media/image-13-31.png"/><Relationship Id="rId32" Type="http://schemas.openxmlformats.org/officeDocument/2006/relationships/image" Target="../media/image-13-32.png"/><Relationship Id="rId33" Type="http://schemas.openxmlformats.org/officeDocument/2006/relationships/image" Target="../media/image-13-33.png"/><Relationship Id="rId34" Type="http://schemas.openxmlformats.org/officeDocument/2006/relationships/image" Target="../media/image-13-34.png"/><Relationship Id="rId35" Type="http://schemas.openxmlformats.org/officeDocument/2006/relationships/image" Target="../media/image-13-35.png"/><Relationship Id="rId36" Type="http://schemas.openxmlformats.org/officeDocument/2006/relationships/image" Target="../media/image-13-36.png"/><Relationship Id="rId37" Type="http://schemas.openxmlformats.org/officeDocument/2006/relationships/image" Target="../media/image-13-37.png"/><Relationship Id="rId38" Type="http://schemas.openxmlformats.org/officeDocument/2006/relationships/image" Target="../media/image-13-38.png"/><Relationship Id="rId39" Type="http://schemas.openxmlformats.org/officeDocument/2006/relationships/image" Target="../media/image-13-39.png"/><Relationship Id="rId40" Type="http://schemas.openxmlformats.org/officeDocument/2006/relationships/image" Target="../media/image-13-40.png"/><Relationship Id="rId41" Type="http://schemas.openxmlformats.org/officeDocument/2006/relationships/image" Target="../media/image-13-41.png"/><Relationship Id="rId42" Type="http://schemas.openxmlformats.org/officeDocument/2006/relationships/slideLayout" Target="../slideLayouts/slideLayout1.xml"/><Relationship Id="rId43"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image" Target="../media/Slide-14-image-1.png"/><Relationship Id="rId2" Type="http://schemas.openxmlformats.org/officeDocument/2006/relationships/image" Target="../media/image-14-2.png"/><Relationship Id="rId3" Type="http://schemas.openxmlformats.org/officeDocument/2006/relationships/image" Target="../media/image-14-3.png"/><Relationship Id="rId4" Type="http://schemas.openxmlformats.org/officeDocument/2006/relationships/image" Target="../media/image-14-4.png"/><Relationship Id="rId5" Type="http://schemas.openxmlformats.org/officeDocument/2006/relationships/image" Target="../media/image-14-5.png"/><Relationship Id="rId6" Type="http://schemas.openxmlformats.org/officeDocument/2006/relationships/image" Target="../media/image-14-6.png"/><Relationship Id="rId7" Type="http://schemas.openxmlformats.org/officeDocument/2006/relationships/image" Target="../media/image-14-7.png"/><Relationship Id="rId8" Type="http://schemas.openxmlformats.org/officeDocument/2006/relationships/image" Target="../media/image-14-8.png"/><Relationship Id="rId9" Type="http://schemas.openxmlformats.org/officeDocument/2006/relationships/image" Target="../media/image-14-9.png"/><Relationship Id="rId10" Type="http://schemas.openxmlformats.org/officeDocument/2006/relationships/image" Target="../media/image-14-10.png"/><Relationship Id="rId11" Type="http://schemas.openxmlformats.org/officeDocument/2006/relationships/image" Target="../media/image-14-11.png"/><Relationship Id="rId12" Type="http://schemas.openxmlformats.org/officeDocument/2006/relationships/image" Target="../media/image-14-12.png"/><Relationship Id="rId13" Type="http://schemas.openxmlformats.org/officeDocument/2006/relationships/image" Target="../media/image-14-13.png"/><Relationship Id="rId14" Type="http://schemas.openxmlformats.org/officeDocument/2006/relationships/image" Target="../media/image-14-14.png"/><Relationship Id="rId15" Type="http://schemas.openxmlformats.org/officeDocument/2006/relationships/image" Target="../media/image-14-15.png"/><Relationship Id="rId16" Type="http://schemas.openxmlformats.org/officeDocument/2006/relationships/image" Target="../media/image-14-16.png"/><Relationship Id="rId17" Type="http://schemas.openxmlformats.org/officeDocument/2006/relationships/image" Target="../media/image-14-17.png"/><Relationship Id="rId18" Type="http://schemas.openxmlformats.org/officeDocument/2006/relationships/image" Target="../media/image-14-18.png"/><Relationship Id="rId19" Type="http://schemas.openxmlformats.org/officeDocument/2006/relationships/image" Target="../media/image-14-19.png"/><Relationship Id="rId20" Type="http://schemas.openxmlformats.org/officeDocument/2006/relationships/image" Target="../media/image-14-20.png"/><Relationship Id="rId21" Type="http://schemas.openxmlformats.org/officeDocument/2006/relationships/image" Target="../media/image-14-21.png"/><Relationship Id="rId22" Type="http://schemas.openxmlformats.org/officeDocument/2006/relationships/image" Target="../media/image-14-22.png"/><Relationship Id="rId23" Type="http://schemas.openxmlformats.org/officeDocument/2006/relationships/slideLayout" Target="../slideLayouts/slideLayout1.xml"/><Relationship Id="rId2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image" Target="../media/Slide-15-image-1.png"/><Relationship Id="rId2" Type="http://schemas.openxmlformats.org/officeDocument/2006/relationships/image" Target="../media/image-15-2.png"/><Relationship Id="rId3" Type="http://schemas.openxmlformats.org/officeDocument/2006/relationships/image" Target="../media/image-15-3.png"/><Relationship Id="rId4" Type="http://schemas.openxmlformats.org/officeDocument/2006/relationships/image" Target="../media/image-15-4.png"/><Relationship Id="rId5" Type="http://schemas.openxmlformats.org/officeDocument/2006/relationships/image" Target="../media/image-15-5.png"/><Relationship Id="rId6" Type="http://schemas.openxmlformats.org/officeDocument/2006/relationships/image" Target="../media/image-15-6.png"/><Relationship Id="rId7" Type="http://schemas.openxmlformats.org/officeDocument/2006/relationships/image" Target="../media/image-15-7.png"/><Relationship Id="rId8" Type="http://schemas.openxmlformats.org/officeDocument/2006/relationships/image" Target="../media/image-15-8.png"/><Relationship Id="rId9" Type="http://schemas.openxmlformats.org/officeDocument/2006/relationships/image" Target="../media/image-15-9.png"/><Relationship Id="rId10" Type="http://schemas.openxmlformats.org/officeDocument/2006/relationships/image" Target="../media/image-15-10.png"/><Relationship Id="rId11" Type="http://schemas.openxmlformats.org/officeDocument/2006/relationships/image" Target="../media/image-15-11.png"/><Relationship Id="rId12" Type="http://schemas.openxmlformats.org/officeDocument/2006/relationships/image" Target="../media/image-15-12.png"/><Relationship Id="rId13" Type="http://schemas.openxmlformats.org/officeDocument/2006/relationships/image" Target="../media/image-15-13.png"/><Relationship Id="rId14" Type="http://schemas.openxmlformats.org/officeDocument/2006/relationships/image" Target="../media/image-15-14.png"/><Relationship Id="rId15" Type="http://schemas.openxmlformats.org/officeDocument/2006/relationships/image" Target="../media/image-15-15.png"/><Relationship Id="rId16" Type="http://schemas.openxmlformats.org/officeDocument/2006/relationships/slideLayout" Target="../slideLayouts/slideLayout1.xml"/><Relationship Id="rId17" Type="http://schemas.openxmlformats.org/officeDocument/2006/relationships/notesSlide" Target="../notesSlides/notesSlide15.xml"/></Relationships>
</file>

<file path=ppt/slides/_rels/slide2.xml.rels><?xml version="1.0" encoding="UTF-8" standalone="yes"?>
<Relationships xmlns="http://schemas.openxmlformats.org/package/2006/relationships"><Relationship Id="rId1" Type="http://schemas.openxmlformats.org/officeDocument/2006/relationships/image" Target="../media/Slide-2-image-1.png"/><Relationship Id="rId2" Type="http://schemas.openxmlformats.org/officeDocument/2006/relationships/image" Target="../media/image-2-2.png"/><Relationship Id="rId3" Type="http://schemas.openxmlformats.org/officeDocument/2006/relationships/image" Target="../media/image-2-3.png"/><Relationship Id="rId4" Type="http://schemas.openxmlformats.org/officeDocument/2006/relationships/image" Target="../media/image-2-4.png"/><Relationship Id="rId5" Type="http://schemas.openxmlformats.org/officeDocument/2006/relationships/image" Target="../media/image-2-5.png"/><Relationship Id="rId6" Type="http://schemas.openxmlformats.org/officeDocument/2006/relationships/image" Target="../media/image-2-6.png"/><Relationship Id="rId7" Type="http://schemas.openxmlformats.org/officeDocument/2006/relationships/image" Target="../media/image-2-7.png"/><Relationship Id="rId8" Type="http://schemas.openxmlformats.org/officeDocument/2006/relationships/image" Target="../media/image-2-8.png"/><Relationship Id="rId9" Type="http://schemas.openxmlformats.org/officeDocument/2006/relationships/image" Target="../media/image-2-9.png"/><Relationship Id="rId10" Type="http://schemas.openxmlformats.org/officeDocument/2006/relationships/image" Target="../media/image-2-10.png"/><Relationship Id="rId11" Type="http://schemas.openxmlformats.org/officeDocument/2006/relationships/image" Target="../media/image-2-11.png"/><Relationship Id="rId12" Type="http://schemas.openxmlformats.org/officeDocument/2006/relationships/image" Target="../media/image-2-12.png"/><Relationship Id="rId13" Type="http://schemas.openxmlformats.org/officeDocument/2006/relationships/image" Target="../media/image-2-13.png"/><Relationship Id="rId14" Type="http://schemas.openxmlformats.org/officeDocument/2006/relationships/image" Target="../media/image-2-14.png"/><Relationship Id="rId15" Type="http://schemas.openxmlformats.org/officeDocument/2006/relationships/image" Target="../media/image-2-15.png"/><Relationship Id="rId16" Type="http://schemas.openxmlformats.org/officeDocument/2006/relationships/image" Target="../media/image-2-16.png"/><Relationship Id="rId17" Type="http://schemas.openxmlformats.org/officeDocument/2006/relationships/image" Target="../media/image-2-17.png"/><Relationship Id="rId18" Type="http://schemas.openxmlformats.org/officeDocument/2006/relationships/image" Target="../media/image-2-18.png"/><Relationship Id="rId19" Type="http://schemas.openxmlformats.org/officeDocument/2006/relationships/image" Target="../media/image-2-19.png"/><Relationship Id="rId20" Type="http://schemas.openxmlformats.org/officeDocument/2006/relationships/image" Target="../media/image-2-20.png"/><Relationship Id="rId21" Type="http://schemas.openxmlformats.org/officeDocument/2006/relationships/image" Target="../media/image-2-21.png"/><Relationship Id="rId22" Type="http://schemas.openxmlformats.org/officeDocument/2006/relationships/image" Target="../media/image-2-22.png"/><Relationship Id="rId23" Type="http://schemas.openxmlformats.org/officeDocument/2006/relationships/image" Target="../media/image-2-23.png"/><Relationship Id="rId24" Type="http://schemas.openxmlformats.org/officeDocument/2006/relationships/slideLayout" Target="../slideLayouts/slideLayout1.xml"/><Relationship Id="rId25"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image" Target="../media/Slide-3-image-1.png"/><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 Id="rId5" Type="http://schemas.openxmlformats.org/officeDocument/2006/relationships/image" Target="../media/image-3-5.png"/><Relationship Id="rId6" Type="http://schemas.openxmlformats.org/officeDocument/2006/relationships/image" Target="../media/image-3-6.png"/><Relationship Id="rId7" Type="http://schemas.openxmlformats.org/officeDocument/2006/relationships/image" Target="../media/image-3-7.png"/><Relationship Id="rId8" Type="http://schemas.openxmlformats.org/officeDocument/2006/relationships/image" Target="../media/image-3-8.png"/><Relationship Id="rId9" Type="http://schemas.openxmlformats.org/officeDocument/2006/relationships/image" Target="../media/image-3-9.png"/><Relationship Id="rId10" Type="http://schemas.openxmlformats.org/officeDocument/2006/relationships/image" Target="../media/image-3-10.png"/><Relationship Id="rId11" Type="http://schemas.openxmlformats.org/officeDocument/2006/relationships/image" Target="../media/image-3-11.png"/><Relationship Id="rId12" Type="http://schemas.openxmlformats.org/officeDocument/2006/relationships/image" Target="../media/image-3-12.png"/><Relationship Id="rId13" Type="http://schemas.openxmlformats.org/officeDocument/2006/relationships/image" Target="../media/image-3-13.png"/><Relationship Id="rId14" Type="http://schemas.openxmlformats.org/officeDocument/2006/relationships/image" Target="../media/image-3-14.png"/><Relationship Id="rId15" Type="http://schemas.openxmlformats.org/officeDocument/2006/relationships/image" Target="../media/image-3-15.png"/><Relationship Id="rId16" Type="http://schemas.openxmlformats.org/officeDocument/2006/relationships/image" Target="../media/image-3-16.png"/><Relationship Id="rId17" Type="http://schemas.openxmlformats.org/officeDocument/2006/relationships/image" Target="../media/image-3-17.png"/><Relationship Id="rId18" Type="http://schemas.openxmlformats.org/officeDocument/2006/relationships/image" Target="../media/image-3-18.png"/><Relationship Id="rId19" Type="http://schemas.openxmlformats.org/officeDocument/2006/relationships/image" Target="../media/image-3-19.png"/><Relationship Id="rId20" Type="http://schemas.openxmlformats.org/officeDocument/2006/relationships/image" Target="../media/image-3-20.png"/><Relationship Id="rId21" Type="http://schemas.openxmlformats.org/officeDocument/2006/relationships/image" Target="../media/image-3-21.png"/><Relationship Id="rId22" Type="http://schemas.openxmlformats.org/officeDocument/2006/relationships/image" Target="../media/image-3-22.png"/><Relationship Id="rId23" Type="http://schemas.openxmlformats.org/officeDocument/2006/relationships/image" Target="../media/image-3-23.png"/><Relationship Id="rId24" Type="http://schemas.openxmlformats.org/officeDocument/2006/relationships/image" Target="../media/image-3-24.png"/><Relationship Id="rId25" Type="http://schemas.openxmlformats.org/officeDocument/2006/relationships/image" Target="../media/image-3-25.png"/><Relationship Id="rId26" Type="http://schemas.openxmlformats.org/officeDocument/2006/relationships/image" Target="../media/image-3-26.png"/><Relationship Id="rId27" Type="http://schemas.openxmlformats.org/officeDocument/2006/relationships/image" Target="../media/image-3-27.png"/><Relationship Id="rId28" Type="http://schemas.openxmlformats.org/officeDocument/2006/relationships/image" Target="../media/image-3-28.png"/><Relationship Id="rId29" Type="http://schemas.openxmlformats.org/officeDocument/2006/relationships/image" Target="../media/image-3-29.png"/><Relationship Id="rId30" Type="http://schemas.openxmlformats.org/officeDocument/2006/relationships/image" Target="../media/image-3-30.png"/><Relationship Id="rId31" Type="http://schemas.openxmlformats.org/officeDocument/2006/relationships/image" Target="../media/image-3-31.png"/><Relationship Id="rId32" Type="http://schemas.openxmlformats.org/officeDocument/2006/relationships/image" Target="../media/image-3-32.png"/><Relationship Id="rId33" Type="http://schemas.openxmlformats.org/officeDocument/2006/relationships/image" Target="../media/image-3-33.png"/><Relationship Id="rId34" Type="http://schemas.openxmlformats.org/officeDocument/2006/relationships/slideLayout" Target="../slideLayouts/slideLayout1.xml"/><Relationship Id="rId35"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Slide-4-image-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image" Target="../media/image-4-4.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4-7.png"/><Relationship Id="rId8" Type="http://schemas.openxmlformats.org/officeDocument/2006/relationships/image" Target="../media/image-4-8.png"/><Relationship Id="rId9" Type="http://schemas.openxmlformats.org/officeDocument/2006/relationships/image" Target="../media/image-4-9.png"/><Relationship Id="rId10" Type="http://schemas.openxmlformats.org/officeDocument/2006/relationships/image" Target="../media/image-4-10.png"/><Relationship Id="rId11" Type="http://schemas.openxmlformats.org/officeDocument/2006/relationships/image" Target="../media/image-4-11.png"/><Relationship Id="rId12" Type="http://schemas.openxmlformats.org/officeDocument/2006/relationships/image" Target="../media/image-4-12.png"/><Relationship Id="rId13" Type="http://schemas.openxmlformats.org/officeDocument/2006/relationships/image" Target="../media/image-4-13.png"/><Relationship Id="rId14" Type="http://schemas.openxmlformats.org/officeDocument/2006/relationships/image" Target="../media/image-4-14.png"/><Relationship Id="rId15" Type="http://schemas.openxmlformats.org/officeDocument/2006/relationships/image" Target="../media/image-4-15.png"/><Relationship Id="rId16" Type="http://schemas.openxmlformats.org/officeDocument/2006/relationships/image" Target="../media/image-4-16.png"/><Relationship Id="rId17" Type="http://schemas.openxmlformats.org/officeDocument/2006/relationships/image" Target="../media/image-4-17.png"/><Relationship Id="rId18" Type="http://schemas.openxmlformats.org/officeDocument/2006/relationships/image" Target="../media/image-4-18.png"/><Relationship Id="rId19" Type="http://schemas.openxmlformats.org/officeDocument/2006/relationships/slideLayout" Target="../slideLayouts/slideLayout1.xml"/><Relationship Id="rId20"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Slide-5-image-1.png"/><Relationship Id="rId2" Type="http://schemas.openxmlformats.org/officeDocument/2006/relationships/image" Target="../media/image-5-2.png"/><Relationship Id="rId3" Type="http://schemas.openxmlformats.org/officeDocument/2006/relationships/image" Target="../media/image-5-3.png"/><Relationship Id="rId4" Type="http://schemas.openxmlformats.org/officeDocument/2006/relationships/image" Target="../media/image-5-4.png"/><Relationship Id="rId5" Type="http://schemas.openxmlformats.org/officeDocument/2006/relationships/image" Target="../media/image-5-5.png"/><Relationship Id="rId6" Type="http://schemas.openxmlformats.org/officeDocument/2006/relationships/image" Target="../media/image-5-6.png"/><Relationship Id="rId7" Type="http://schemas.openxmlformats.org/officeDocument/2006/relationships/image" Target="../media/image-5-7.png"/><Relationship Id="rId8" Type="http://schemas.openxmlformats.org/officeDocument/2006/relationships/image" Target="../media/image-5-8.png"/><Relationship Id="rId9" Type="http://schemas.openxmlformats.org/officeDocument/2006/relationships/image" Target="../media/image-5-9.png"/><Relationship Id="rId10" Type="http://schemas.openxmlformats.org/officeDocument/2006/relationships/image" Target="../media/image-5-10.png"/><Relationship Id="rId11" Type="http://schemas.openxmlformats.org/officeDocument/2006/relationships/image" Target="../media/image-5-11.png"/><Relationship Id="rId12" Type="http://schemas.openxmlformats.org/officeDocument/2006/relationships/image" Target="../media/image-5-12.png"/><Relationship Id="rId13" Type="http://schemas.openxmlformats.org/officeDocument/2006/relationships/image" Target="../media/image-5-13.png"/><Relationship Id="rId14" Type="http://schemas.openxmlformats.org/officeDocument/2006/relationships/image" Target="../media/image-5-14.png"/><Relationship Id="rId15" Type="http://schemas.openxmlformats.org/officeDocument/2006/relationships/image" Target="../media/image-5-15.png"/><Relationship Id="rId16" Type="http://schemas.openxmlformats.org/officeDocument/2006/relationships/image" Target="../media/image-5-16.png"/><Relationship Id="rId17" Type="http://schemas.openxmlformats.org/officeDocument/2006/relationships/image" Target="../media/image-5-17.png"/><Relationship Id="rId18" Type="http://schemas.openxmlformats.org/officeDocument/2006/relationships/slideLayout" Target="../slideLayouts/slideLayout1.xml"/><Relationship Id="rId19"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Slide-6-image-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image" Target="../media/image-6-4.png"/><Relationship Id="rId5" Type="http://schemas.openxmlformats.org/officeDocument/2006/relationships/image" Target="../media/image-6-5.png"/><Relationship Id="rId6" Type="http://schemas.openxmlformats.org/officeDocument/2006/relationships/image" Target="../media/image-6-6.png"/><Relationship Id="rId7" Type="http://schemas.openxmlformats.org/officeDocument/2006/relationships/image" Target="../media/image-6-7.png"/><Relationship Id="rId8" Type="http://schemas.openxmlformats.org/officeDocument/2006/relationships/image" Target="../media/image-6-8.png"/><Relationship Id="rId9" Type="http://schemas.openxmlformats.org/officeDocument/2006/relationships/image" Target="../media/image-6-9.png"/><Relationship Id="rId10" Type="http://schemas.openxmlformats.org/officeDocument/2006/relationships/image" Target="../media/image-6-10.png"/><Relationship Id="rId11" Type="http://schemas.openxmlformats.org/officeDocument/2006/relationships/image" Target="../media/image-6-11.png"/><Relationship Id="rId12" Type="http://schemas.openxmlformats.org/officeDocument/2006/relationships/image" Target="../media/image-6-12.png"/><Relationship Id="rId13" Type="http://schemas.openxmlformats.org/officeDocument/2006/relationships/image" Target="../media/image-6-13.png"/><Relationship Id="rId14" Type="http://schemas.openxmlformats.org/officeDocument/2006/relationships/image" Target="../media/image-6-14.png"/><Relationship Id="rId15" Type="http://schemas.openxmlformats.org/officeDocument/2006/relationships/image" Target="../media/image-6-15.png"/><Relationship Id="rId16" Type="http://schemas.openxmlformats.org/officeDocument/2006/relationships/image" Target="../media/image-6-16.png"/><Relationship Id="rId17" Type="http://schemas.openxmlformats.org/officeDocument/2006/relationships/image" Target="../media/image-6-17.png"/><Relationship Id="rId18" Type="http://schemas.openxmlformats.org/officeDocument/2006/relationships/image" Target="../media/image-6-18.png"/><Relationship Id="rId19" Type="http://schemas.openxmlformats.org/officeDocument/2006/relationships/image" Target="../media/image-6-19.png"/><Relationship Id="rId20" Type="http://schemas.openxmlformats.org/officeDocument/2006/relationships/image" Target="../media/image-6-20.png"/><Relationship Id="rId21" Type="http://schemas.openxmlformats.org/officeDocument/2006/relationships/image" Target="../media/image-6-21.png"/><Relationship Id="rId22" Type="http://schemas.openxmlformats.org/officeDocument/2006/relationships/image" Target="../media/image-6-22.png"/><Relationship Id="rId23" Type="http://schemas.openxmlformats.org/officeDocument/2006/relationships/image" Target="../media/image-6-23.png"/><Relationship Id="rId24" Type="http://schemas.openxmlformats.org/officeDocument/2006/relationships/image" Target="../media/image-6-24.png"/><Relationship Id="rId25" Type="http://schemas.openxmlformats.org/officeDocument/2006/relationships/image" Target="../media/image-6-25.png"/><Relationship Id="rId26" Type="http://schemas.openxmlformats.org/officeDocument/2006/relationships/image" Target="../media/image-6-26.png"/><Relationship Id="rId27" Type="http://schemas.openxmlformats.org/officeDocument/2006/relationships/image" Target="../media/image-6-27.png"/><Relationship Id="rId28" Type="http://schemas.openxmlformats.org/officeDocument/2006/relationships/image" Target="../media/image-6-28.png"/><Relationship Id="rId29" Type="http://schemas.openxmlformats.org/officeDocument/2006/relationships/image" Target="../media/image-6-29.png"/><Relationship Id="rId30" Type="http://schemas.openxmlformats.org/officeDocument/2006/relationships/image" Target="../media/image-6-30.png"/><Relationship Id="rId31" Type="http://schemas.openxmlformats.org/officeDocument/2006/relationships/image" Target="../media/image-6-31.png"/><Relationship Id="rId32" Type="http://schemas.openxmlformats.org/officeDocument/2006/relationships/image" Target="../media/image-6-32.png"/><Relationship Id="rId33" Type="http://schemas.openxmlformats.org/officeDocument/2006/relationships/image" Target="../media/image-6-33.png"/><Relationship Id="rId34" Type="http://schemas.openxmlformats.org/officeDocument/2006/relationships/image" Target="../media/image-6-34.png"/><Relationship Id="rId35" Type="http://schemas.openxmlformats.org/officeDocument/2006/relationships/slideLayout" Target="../slideLayouts/slideLayout1.xml"/><Relationship Id="rId36"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image" Target="../media/Slide-7-image-1.png"/><Relationship Id="rId2" Type="http://schemas.openxmlformats.org/officeDocument/2006/relationships/image" Target="../media/image-7-2.png"/><Relationship Id="rId3" Type="http://schemas.openxmlformats.org/officeDocument/2006/relationships/image" Target="../media/image-7-3.png"/><Relationship Id="rId4" Type="http://schemas.openxmlformats.org/officeDocument/2006/relationships/image" Target="../media/image-7-4.png"/><Relationship Id="rId5" Type="http://schemas.openxmlformats.org/officeDocument/2006/relationships/image" Target="../media/image-7-5.png"/><Relationship Id="rId6" Type="http://schemas.openxmlformats.org/officeDocument/2006/relationships/image" Target="../media/image-7-6.png"/><Relationship Id="rId7" Type="http://schemas.openxmlformats.org/officeDocument/2006/relationships/image" Target="../media/image-7-7.png"/><Relationship Id="rId8" Type="http://schemas.openxmlformats.org/officeDocument/2006/relationships/image" Target="../media/image-7-8.png"/><Relationship Id="rId9" Type="http://schemas.openxmlformats.org/officeDocument/2006/relationships/image" Target="../media/image-7-9.png"/><Relationship Id="rId10" Type="http://schemas.openxmlformats.org/officeDocument/2006/relationships/image" Target="../media/image-7-10.png"/><Relationship Id="rId11" Type="http://schemas.openxmlformats.org/officeDocument/2006/relationships/image" Target="../media/image-7-11.png"/><Relationship Id="rId12" Type="http://schemas.openxmlformats.org/officeDocument/2006/relationships/image" Target="../media/image-7-12.png"/><Relationship Id="rId13" Type="http://schemas.openxmlformats.org/officeDocument/2006/relationships/image" Target="../media/image-7-13.png"/><Relationship Id="rId14" Type="http://schemas.openxmlformats.org/officeDocument/2006/relationships/image" Target="../media/image-7-14.png"/><Relationship Id="rId15" Type="http://schemas.openxmlformats.org/officeDocument/2006/relationships/image" Target="../media/image-7-15.png"/><Relationship Id="rId16" Type="http://schemas.openxmlformats.org/officeDocument/2006/relationships/image" Target="../media/image-7-16.png"/><Relationship Id="rId17" Type="http://schemas.openxmlformats.org/officeDocument/2006/relationships/image" Target="../media/image-7-17.png"/><Relationship Id="rId18" Type="http://schemas.openxmlformats.org/officeDocument/2006/relationships/image" Target="../media/image-7-18.png"/><Relationship Id="rId19" Type="http://schemas.openxmlformats.org/officeDocument/2006/relationships/image" Target="../media/image-7-19.png"/><Relationship Id="rId20" Type="http://schemas.openxmlformats.org/officeDocument/2006/relationships/image" Target="../media/image-7-20.png"/><Relationship Id="rId21" Type="http://schemas.openxmlformats.org/officeDocument/2006/relationships/image" Target="../media/image-7-21.png"/><Relationship Id="rId22" Type="http://schemas.openxmlformats.org/officeDocument/2006/relationships/image" Target="../media/image-7-22.png"/><Relationship Id="rId23" Type="http://schemas.openxmlformats.org/officeDocument/2006/relationships/image" Target="../media/image-7-23.png"/><Relationship Id="rId24" Type="http://schemas.openxmlformats.org/officeDocument/2006/relationships/image" Target="../media/image-7-24.png"/><Relationship Id="rId25" Type="http://schemas.openxmlformats.org/officeDocument/2006/relationships/image" Target="../media/image-7-25.png"/><Relationship Id="rId26" Type="http://schemas.openxmlformats.org/officeDocument/2006/relationships/slideLayout" Target="../slideLayouts/slideLayout1.xml"/><Relationship Id="rId27"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Slide-8-image-1.png"/><Relationship Id="rId2" Type="http://schemas.openxmlformats.org/officeDocument/2006/relationships/image" Target="../media/image-8-2.png"/><Relationship Id="rId3" Type="http://schemas.openxmlformats.org/officeDocument/2006/relationships/image" Target="../media/image-8-3.png"/><Relationship Id="rId4" Type="http://schemas.openxmlformats.org/officeDocument/2006/relationships/image" Target="../media/image-8-4.png"/><Relationship Id="rId5" Type="http://schemas.openxmlformats.org/officeDocument/2006/relationships/image" Target="../media/image-8-5.png"/><Relationship Id="rId6" Type="http://schemas.openxmlformats.org/officeDocument/2006/relationships/image" Target="../media/image-8-6.png"/><Relationship Id="rId7" Type="http://schemas.openxmlformats.org/officeDocument/2006/relationships/image" Target="../media/image-8-7.png"/><Relationship Id="rId8" Type="http://schemas.openxmlformats.org/officeDocument/2006/relationships/image" Target="../media/image-8-8.png"/><Relationship Id="rId9" Type="http://schemas.openxmlformats.org/officeDocument/2006/relationships/image" Target="../media/image-8-9.png"/><Relationship Id="rId10" Type="http://schemas.openxmlformats.org/officeDocument/2006/relationships/image" Target="../media/image-8-10.png"/><Relationship Id="rId11" Type="http://schemas.openxmlformats.org/officeDocument/2006/relationships/image" Target="../media/image-8-11.png"/><Relationship Id="rId12" Type="http://schemas.openxmlformats.org/officeDocument/2006/relationships/image" Target="../media/image-8-12.png"/><Relationship Id="rId13" Type="http://schemas.openxmlformats.org/officeDocument/2006/relationships/image" Target="../media/image-8-13.png"/><Relationship Id="rId14" Type="http://schemas.openxmlformats.org/officeDocument/2006/relationships/image" Target="../media/image-8-14.png"/><Relationship Id="rId15" Type="http://schemas.openxmlformats.org/officeDocument/2006/relationships/image" Target="../media/image-8-15.png"/><Relationship Id="rId16" Type="http://schemas.openxmlformats.org/officeDocument/2006/relationships/image" Target="../media/image-8-16.png"/><Relationship Id="rId17" Type="http://schemas.openxmlformats.org/officeDocument/2006/relationships/image" Target="../media/image-8-17.png"/><Relationship Id="rId18" Type="http://schemas.openxmlformats.org/officeDocument/2006/relationships/image" Target="../media/image-8-18.png"/><Relationship Id="rId19" Type="http://schemas.openxmlformats.org/officeDocument/2006/relationships/image" Target="../media/image-8-19.png"/><Relationship Id="rId20" Type="http://schemas.openxmlformats.org/officeDocument/2006/relationships/image" Target="../media/image-8-20.png"/><Relationship Id="rId21" Type="http://schemas.openxmlformats.org/officeDocument/2006/relationships/image" Target="../media/image-8-21.png"/><Relationship Id="rId22" Type="http://schemas.openxmlformats.org/officeDocument/2006/relationships/image" Target="../media/image-8-22.png"/><Relationship Id="rId23" Type="http://schemas.openxmlformats.org/officeDocument/2006/relationships/image" Target="../media/image-8-23.png"/><Relationship Id="rId24" Type="http://schemas.openxmlformats.org/officeDocument/2006/relationships/slideLayout" Target="../slideLayouts/slideLayout1.xml"/><Relationship Id="rId25"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Slide-9-image-1.png"/><Relationship Id="rId2" Type="http://schemas.openxmlformats.org/officeDocument/2006/relationships/image" Target="../media/image-9-2.png"/><Relationship Id="rId3" Type="http://schemas.openxmlformats.org/officeDocument/2006/relationships/image" Target="../media/image-9-3.png"/><Relationship Id="rId4" Type="http://schemas.openxmlformats.org/officeDocument/2006/relationships/image" Target="../media/image-9-4.png"/><Relationship Id="rId5" Type="http://schemas.openxmlformats.org/officeDocument/2006/relationships/image" Target="../media/image-9-5.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9-8.png"/><Relationship Id="rId9" Type="http://schemas.openxmlformats.org/officeDocument/2006/relationships/image" Target="../media/image-9-9.png"/><Relationship Id="rId10" Type="http://schemas.openxmlformats.org/officeDocument/2006/relationships/image" Target="../media/image-9-10.png"/><Relationship Id="rId11" Type="http://schemas.openxmlformats.org/officeDocument/2006/relationships/image" Target="../media/image-9-11.png"/><Relationship Id="rId12" Type="http://schemas.openxmlformats.org/officeDocument/2006/relationships/image" Target="../media/image-9-12.png"/><Relationship Id="rId13" Type="http://schemas.openxmlformats.org/officeDocument/2006/relationships/image" Target="../media/image-9-13.png"/><Relationship Id="rId14" Type="http://schemas.openxmlformats.org/officeDocument/2006/relationships/image" Target="../media/image-9-14.png"/><Relationship Id="rId15" Type="http://schemas.openxmlformats.org/officeDocument/2006/relationships/image" Target="../media/image-9-15.png"/><Relationship Id="rId16" Type="http://schemas.openxmlformats.org/officeDocument/2006/relationships/slideLayout" Target="../slideLayouts/slideLayout1.xml"/><Relationship Id="rId17"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666663" y="3517442"/>
            <a:ext cx="2450781" cy="584124"/>
          </a:xfrm>
          <a:prstGeom prst="rect">
            <a:avLst/>
          </a:prstGeom>
        </p:spPr>
      </p:pic>
      <p:pic>
        <p:nvPicPr>
          <p:cNvPr id="6" name="Image 4" descr="preencoded.png">    </p:cNvPr>
          <p:cNvPicPr>
            <a:picLocks noChangeAspect="1"/>
          </p:cNvPicPr>
          <p:nvPr/>
        </p:nvPicPr>
        <p:blipFill>
          <a:blip r:embed="rId6"/>
          <a:stretch>
            <a:fillRect/>
          </a:stretch>
        </p:blipFill>
        <p:spPr>
          <a:xfrm>
            <a:off x="6304729" y="958725"/>
            <a:ext cx="5887271" cy="5288861"/>
          </a:xfrm>
          <a:prstGeom prst="rect">
            <a:avLst/>
          </a:prstGeom>
        </p:spPr>
      </p:pic>
      <p:pic>
        <p:nvPicPr>
          <p:cNvPr id="7" name="Image 5" descr="preencoded.png">    </p:cNvPr>
          <p:cNvPicPr>
            <a:picLocks noChangeAspect="1"/>
          </p:cNvPicPr>
          <p:nvPr/>
        </p:nvPicPr>
        <p:blipFill>
          <a:blip r:embed="rId7"/>
          <a:stretch>
            <a:fillRect/>
          </a:stretch>
        </p:blipFill>
        <p:spPr>
          <a:xfrm>
            <a:off x="666663" y="2660304"/>
            <a:ext cx="5130132" cy="1041265"/>
          </a:xfrm>
          <a:prstGeom prst="rect">
            <a:avLst/>
          </a:prstGeom>
        </p:spPr>
      </p:pic>
      <p:pic>
        <p:nvPicPr>
          <p:cNvPr id="8" name="Image 6" descr="preencoded.png">    </p:cNvPr>
          <p:cNvPicPr>
            <a:picLocks noChangeAspect="1"/>
          </p:cNvPicPr>
          <p:nvPr/>
        </p:nvPicPr>
        <p:blipFill>
          <a:blip r:embed="rId8"/>
          <a:stretch>
            <a:fillRect/>
          </a:stretch>
        </p:blipFill>
        <p:spPr>
          <a:xfrm>
            <a:off x="184126" y="330157"/>
            <a:ext cx="1066661" cy="190475"/>
          </a:xfrm>
          <a:prstGeom prst="rect">
            <a:avLst/>
          </a:prstGeom>
        </p:spPr>
      </p:pic>
      <p:pic>
        <p:nvPicPr>
          <p:cNvPr id="9" name="Image 7" descr="preencoded.png">    </p:cNvPr>
          <p:cNvPicPr>
            <a:picLocks noChangeAspect="1"/>
          </p:cNvPicPr>
          <p:nvPr/>
        </p:nvPicPr>
        <p:blipFill>
          <a:blip r:embed="rId9"/>
          <a:stretch>
            <a:fillRect/>
          </a:stretch>
        </p:blipFill>
        <p:spPr>
          <a:xfrm>
            <a:off x="666663" y="5549178"/>
            <a:ext cx="4234898" cy="869837"/>
          </a:xfrm>
          <a:prstGeom prst="rect">
            <a:avLst/>
          </a:prstGeom>
        </p:spPr>
      </p:pic>
      <p:pic>
        <p:nvPicPr>
          <p:cNvPr id="10" name="Image 8" descr="preencoded.png">    </p:cNvPr>
          <p:cNvPicPr>
            <a:picLocks noChangeAspect="1"/>
          </p:cNvPicPr>
          <p:nvPr/>
        </p:nvPicPr>
        <p:blipFill>
          <a:blip r:embed="rId10"/>
          <a:stretch>
            <a:fillRect/>
          </a:stretch>
        </p:blipFill>
        <p:spPr>
          <a:xfrm>
            <a:off x="1784118" y="330157"/>
            <a:ext cx="1180946" cy="139682"/>
          </a:xfrm>
          <a:prstGeom prst="rect">
            <a:avLst/>
          </a:prstGeom>
        </p:spPr>
      </p:pic>
      <p:pic>
        <p:nvPicPr>
          <p:cNvPr id="11" name="Image 9" descr="preencoded.png">    </p:cNvPr>
          <p:cNvPicPr>
            <a:picLocks noChangeAspect="1"/>
          </p:cNvPicPr>
          <p:nvPr/>
        </p:nvPicPr>
        <p:blipFill>
          <a:blip r:embed="rId11"/>
          <a:stretch>
            <a:fillRect/>
          </a:stretch>
        </p:blipFill>
        <p:spPr>
          <a:xfrm>
            <a:off x="3587283" y="330157"/>
            <a:ext cx="812694" cy="190475"/>
          </a:xfrm>
          <a:prstGeom prst="rect">
            <a:avLst/>
          </a:prstGeom>
        </p:spPr>
      </p:pic>
      <p:pic>
        <p:nvPicPr>
          <p:cNvPr id="12" name="Image 10" descr="preencoded.png">    </p:cNvPr>
          <p:cNvPicPr>
            <a:picLocks noChangeAspect="1"/>
          </p:cNvPicPr>
          <p:nvPr/>
        </p:nvPicPr>
        <p:blipFill>
          <a:blip r:embed="rId12"/>
          <a:stretch>
            <a:fillRect/>
          </a:stretch>
        </p:blipFill>
        <p:spPr>
          <a:xfrm>
            <a:off x="5015847" y="330157"/>
            <a:ext cx="406347" cy="234919"/>
          </a:xfrm>
          <a:prstGeom prst="rect">
            <a:avLst/>
          </a:prstGeom>
        </p:spPr>
      </p:pic>
      <p:pic>
        <p:nvPicPr>
          <p:cNvPr id="13" name="Image 11" descr="preencoded.png">    </p:cNvPr>
          <p:cNvPicPr>
            <a:picLocks noChangeAspect="1"/>
          </p:cNvPicPr>
          <p:nvPr/>
        </p:nvPicPr>
        <p:blipFill>
          <a:blip r:embed="rId13"/>
          <a:stretch>
            <a:fillRect/>
          </a:stretch>
        </p:blipFill>
        <p:spPr>
          <a:xfrm>
            <a:off x="6095206" y="330157"/>
            <a:ext cx="1060312" cy="190475"/>
          </a:xfrm>
          <a:prstGeom prst="rect">
            <a:avLst/>
          </a:prstGeom>
        </p:spPr>
      </p:pic>
      <p:pic>
        <p:nvPicPr>
          <p:cNvPr id="14" name="Image 12" descr="preencoded.png">    </p:cNvPr>
          <p:cNvPicPr>
            <a:picLocks noChangeAspect="1"/>
          </p:cNvPicPr>
          <p:nvPr/>
        </p:nvPicPr>
        <p:blipFill>
          <a:blip r:embed="rId14"/>
          <a:stretch>
            <a:fillRect/>
          </a:stretch>
        </p:blipFill>
        <p:spPr>
          <a:xfrm>
            <a:off x="7828531" y="311109"/>
            <a:ext cx="812695" cy="152380"/>
          </a:xfrm>
          <a:prstGeom prst="rect">
            <a:avLst/>
          </a:prstGeom>
        </p:spPr>
      </p:pic>
      <p:pic>
        <p:nvPicPr>
          <p:cNvPr id="15" name="Image 13" descr="preencoded.png">    </p:cNvPr>
          <p:cNvPicPr>
            <a:picLocks noChangeAspect="1"/>
          </p:cNvPicPr>
          <p:nvPr/>
        </p:nvPicPr>
        <p:blipFill>
          <a:blip r:embed="rId15"/>
          <a:stretch>
            <a:fillRect/>
          </a:stretch>
        </p:blipFill>
        <p:spPr>
          <a:xfrm>
            <a:off x="9720585" y="311109"/>
            <a:ext cx="2133322" cy="152380"/>
          </a:xfrm>
          <a:prstGeom prst="rect">
            <a:avLst/>
          </a:prstGeom>
        </p:spPr>
      </p:pic>
      <p:pic>
        <p:nvPicPr>
          <p:cNvPr id="16" name="Image 14" descr="preencoded.png">    </p:cNvPr>
          <p:cNvPicPr>
            <a:picLocks noChangeAspect="1"/>
          </p:cNvPicPr>
          <p:nvPr/>
        </p:nvPicPr>
        <p:blipFill>
          <a:blip r:embed="rId16"/>
          <a:stretch>
            <a:fillRect/>
          </a:stretch>
        </p:blipFill>
        <p:spPr>
          <a:xfrm>
            <a:off x="977773" y="5238068"/>
            <a:ext cx="4139661" cy="266666"/>
          </a:xfrm>
          <a:prstGeom prst="rect">
            <a:avLst/>
          </a:prstGeom>
        </p:spPr>
      </p:pic>
      <p:pic>
        <p:nvPicPr>
          <p:cNvPr id="17" name="Image 15" descr="preencoded.png">    </p:cNvPr>
          <p:cNvPicPr>
            <a:picLocks noChangeAspect="1"/>
          </p:cNvPicPr>
          <p:nvPr/>
        </p:nvPicPr>
        <p:blipFill>
          <a:blip r:embed="rId17"/>
          <a:stretch>
            <a:fillRect/>
          </a:stretch>
        </p:blipFill>
        <p:spPr>
          <a:xfrm>
            <a:off x="666663" y="2330147"/>
            <a:ext cx="4603150" cy="323808"/>
          </a:xfrm>
          <a:prstGeom prst="rect">
            <a:avLst/>
          </a:prstGeom>
        </p:spPr>
      </p:pic>
      <p:pic>
        <p:nvPicPr>
          <p:cNvPr id="18" name="Image 16" descr="preencoded.png">    </p:cNvPr>
          <p:cNvPicPr>
            <a:picLocks noChangeAspect="1"/>
          </p:cNvPicPr>
          <p:nvPr/>
        </p:nvPicPr>
        <p:blipFill>
          <a:blip r:embed="rId18"/>
          <a:stretch>
            <a:fillRect/>
          </a:stretch>
        </p:blipFill>
        <p:spPr>
          <a:xfrm>
            <a:off x="673012" y="5199973"/>
            <a:ext cx="273014" cy="273014"/>
          </a:xfrm>
          <a:prstGeom prst="rect">
            <a:avLst/>
          </a:prstGeom>
        </p:spPr>
      </p:pic>
      <p:pic>
        <p:nvPicPr>
          <p:cNvPr id="19" name="Image 17" descr="preencoded.png">    </p:cNvPr>
          <p:cNvPicPr>
            <a:picLocks noChangeAspect="1"/>
          </p:cNvPicPr>
          <p:nvPr/>
        </p:nvPicPr>
        <p:blipFill>
          <a:blip r:embed="rId19"/>
          <a:stretch>
            <a:fillRect/>
          </a:stretch>
        </p:blipFill>
        <p:spPr>
          <a:xfrm>
            <a:off x="2644167" y="3717760"/>
            <a:ext cx="193050" cy="193051"/>
          </a:xfrm>
          <a:prstGeom prst="rect">
            <a:avLst/>
          </a:prstGeom>
        </p:spPr>
      </p:pic>
      <p:pic>
        <p:nvPicPr>
          <p:cNvPr id="20" name="Image 18" descr="preencoded.png">    </p:cNvPr>
          <p:cNvPicPr>
            <a:picLocks noChangeAspect="1"/>
          </p:cNvPicPr>
          <p:nvPr/>
        </p:nvPicPr>
        <p:blipFill>
          <a:blip r:embed="rId20"/>
          <a:stretch>
            <a:fillRect/>
          </a:stretch>
        </p:blipFill>
        <p:spPr>
          <a:xfrm>
            <a:off x="2361325" y="3313701"/>
            <a:ext cx="870971" cy="870972"/>
          </a:xfrm>
          <a:prstGeom prst="rect">
            <a:avLst/>
          </a:prstGeom>
        </p:spPr>
      </p:pic>
      <p:pic>
        <p:nvPicPr>
          <p:cNvPr id="21" name="Image 19" descr="preencoded.png">    </p:cNvPr>
          <p:cNvPicPr>
            <a:picLocks noChangeAspect="1"/>
          </p:cNvPicPr>
          <p:nvPr/>
        </p:nvPicPr>
        <p:blipFill>
          <a:blip r:embed="rId21"/>
          <a:stretch>
            <a:fillRect/>
          </a:stretch>
        </p:blipFill>
        <p:spPr>
          <a:xfrm>
            <a:off x="1028566" y="3707917"/>
            <a:ext cx="1193645" cy="196824"/>
          </a:xfrm>
          <a:prstGeom prst="rect">
            <a:avLst/>
          </a:prstGeom>
        </p:spPr>
      </p:pic>
      <p:sp>
        <p:nvSpPr>
          <p:cNvPr id="22" name="Text 0"/>
          <p:cNvSpPr/>
          <p:nvPr/>
        </p:nvSpPr>
        <p:spPr>
          <a:xfrm>
            <a:off x="666663" y="2666653"/>
            <a:ext cx="6857107" cy="946027"/>
          </a:xfrm>
          <a:prstGeom prst="rect">
            <a:avLst/>
          </a:prstGeom>
          <a:noFill/>
          <a:ln/>
        </p:spPr>
        <p:txBody>
          <a:bodyPr wrap="square" lIns="0" tIns="0" rIns="0" bIns="0" rtlCol="0" anchor="t" vert="horz"/>
          <a:lstStyle/>
          <a:p>
            <a:pPr algn="l" indent="0" marL="0">
              <a:lnSpc>
                <a:spcPts val="7199"/>
              </a:lnSpc>
              <a:buNone/>
            </a:pPr>
            <a:r>
              <a:rPr lang="en-US" sz="5999" dirty="0">
                <a:solidFill>
                  <a:srgbClr val="000000"/>
                </a:solidFill>
                <a:latin typeface="8bac22ed4fd7c8a30536be18e2984f84" pitchFamily="34" charset="0"/>
                <a:ea typeface="8bac22ed4fd7c8a30536be18e2984f84" pitchFamily="34" charset="-122"/>
                <a:cs typeface="8bac22ed4fd7c8a30536be18e2984f84" pitchFamily="34" charset="-120"/>
              </a:rPr>
              <a:t>HANDICRAFT</a:t>
            </a:r>
            <a:endParaRPr lang="en-US" sz="5999" dirty="0"/>
          </a:p>
        </p:txBody>
      </p:sp>
      <p:sp>
        <p:nvSpPr>
          <p:cNvPr id="23" name="Text 1"/>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4" name="Text 2"/>
          <p:cNvSpPr/>
          <p:nvPr/>
        </p:nvSpPr>
        <p:spPr>
          <a:xfrm>
            <a:off x="666663" y="5549178"/>
            <a:ext cx="4488866" cy="91418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 cultural heritage. From Chinese ceramics and embroidery to European glasswork and carpentry, handicraft skills carry the development of human civilization.</a:t>
            </a:r>
            <a:endParaRPr lang="en-US" sz="1200" dirty="0"/>
          </a:p>
        </p:txBody>
      </p:sp>
      <p:sp>
        <p:nvSpPr>
          <p:cNvPr id="25" name="Text 3"/>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6" name="Text 4"/>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7" name="Text 5"/>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8" name="Text 6"/>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9" name="Text 7"/>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30" name="Text 8"/>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1" name="Text 9"/>
          <p:cNvSpPr/>
          <p:nvPr/>
        </p:nvSpPr>
        <p:spPr>
          <a:xfrm>
            <a:off x="977773" y="5240003"/>
            <a:ext cx="5333305" cy="243748"/>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Cultivating patience and concentration</a:t>
            </a:r>
            <a:endParaRPr lang="en-US" sz="1600" dirty="0"/>
          </a:p>
        </p:txBody>
      </p:sp>
      <p:sp>
        <p:nvSpPr>
          <p:cNvPr id="32" name="Text 10"/>
          <p:cNvSpPr/>
          <p:nvPr/>
        </p:nvSpPr>
        <p:spPr>
          <a:xfrm>
            <a:off x="666663" y="2311099"/>
            <a:ext cx="6651275" cy="250098"/>
          </a:xfrm>
          <a:prstGeom prst="rect">
            <a:avLst/>
          </a:prstGeom>
          <a:noFill/>
          <a:ln/>
        </p:spPr>
        <p:txBody>
          <a:bodyPr wrap="square" lIns="0" tIns="0" rIns="0" bIns="0" rtlCol="0" anchor="t" vert="horz"/>
          <a:lstStyle/>
          <a:p>
            <a:pPr algn="l" indent="0" marL="0">
              <a:lnSpc>
                <a:spcPts val="1920"/>
              </a:lnSpc>
              <a:buNone/>
            </a:pPr>
            <a:r>
              <a:rPr lang="en-US" sz="1600" dirty="0">
                <a:solidFill>
                  <a:srgbClr val="000000"/>
                </a:solidFill>
                <a:latin typeface="8bac22ed4fd7c8a30536be18e2984f84" pitchFamily="34" charset="0"/>
                <a:ea typeface="8bac22ed4fd7c8a30536be18e2984f84" pitchFamily="34" charset="-122"/>
                <a:cs typeface="8bac22ed4fd7c8a30536be18e2984f84" pitchFamily="34" charset="-120"/>
              </a:rPr>
              <a:t>Definition and Value of Handicraft Learning</a:t>
            </a:r>
            <a:endParaRPr lang="en-US" sz="1600" dirty="0"/>
          </a:p>
        </p:txBody>
      </p:sp>
      <p:sp>
        <p:nvSpPr>
          <p:cNvPr id="33" name="Text 11"/>
          <p:cNvSpPr/>
          <p:nvPr/>
        </p:nvSpPr>
        <p:spPr>
          <a:xfrm>
            <a:off x="840631" y="3707917"/>
            <a:ext cx="1569516"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0">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0" y="0"/>
            <a:ext cx="12190413" cy="3130143"/>
          </a:xfrm>
          <a:prstGeom prst="rect">
            <a:avLst/>
          </a:prstGeom>
        </p:spPr>
      </p:pic>
      <p:pic>
        <p:nvPicPr>
          <p:cNvPr id="6" name="Image 4" descr="preencoded.png">    </p:cNvPr>
          <p:cNvPicPr>
            <a:picLocks noChangeAspect="1"/>
          </p:cNvPicPr>
          <p:nvPr/>
        </p:nvPicPr>
        <p:blipFill>
          <a:blip r:embed="rId6"/>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7"/>
          <a:stretch>
            <a:fillRect/>
          </a:stretch>
        </p:blipFill>
        <p:spPr>
          <a:xfrm>
            <a:off x="11228250" y="6066954"/>
            <a:ext cx="193050" cy="193051"/>
          </a:xfrm>
          <a:prstGeom prst="rect">
            <a:avLst/>
          </a:prstGeom>
        </p:spPr>
      </p:pic>
      <p:pic>
        <p:nvPicPr>
          <p:cNvPr id="8" name="Image 6" descr="preencoded.png">    </p:cNvPr>
          <p:cNvPicPr>
            <a:picLocks noChangeAspect="1"/>
          </p:cNvPicPr>
          <p:nvPr/>
        </p:nvPicPr>
        <p:blipFill>
          <a:blip r:embed="rId8"/>
          <a:stretch>
            <a:fillRect/>
          </a:stretch>
        </p:blipFill>
        <p:spPr>
          <a:xfrm>
            <a:off x="10945407" y="5662896"/>
            <a:ext cx="870972" cy="870971"/>
          </a:xfrm>
          <a:prstGeom prst="rect">
            <a:avLst/>
          </a:prstGeom>
        </p:spPr>
      </p:pic>
      <p:pic>
        <p:nvPicPr>
          <p:cNvPr id="9" name="Image 7" descr="preencoded.png">    </p:cNvPr>
          <p:cNvPicPr>
            <a:picLocks noChangeAspect="1"/>
          </p:cNvPicPr>
          <p:nvPr/>
        </p:nvPicPr>
        <p:blipFill>
          <a:blip r:embed="rId9"/>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0"/>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1"/>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2"/>
          <a:stretch>
            <a:fillRect/>
          </a:stretch>
        </p:blipFill>
        <p:spPr>
          <a:xfrm>
            <a:off x="6977742" y="2298401"/>
            <a:ext cx="2171417" cy="3295221"/>
          </a:xfrm>
          <a:prstGeom prst="rect">
            <a:avLst/>
          </a:prstGeom>
        </p:spPr>
      </p:pic>
      <p:pic>
        <p:nvPicPr>
          <p:cNvPr id="13" name="Image 11" descr="preencoded.png">    </p:cNvPr>
          <p:cNvPicPr>
            <a:picLocks noChangeAspect="1"/>
          </p:cNvPicPr>
          <p:nvPr/>
        </p:nvPicPr>
        <p:blipFill>
          <a:blip r:embed="rId13"/>
          <a:stretch>
            <a:fillRect/>
          </a:stretch>
        </p:blipFill>
        <p:spPr>
          <a:xfrm>
            <a:off x="615870" y="3695219"/>
            <a:ext cx="2692050" cy="1841261"/>
          </a:xfrm>
          <a:prstGeom prst="rect">
            <a:avLst/>
          </a:prstGeom>
        </p:spPr>
      </p:pic>
      <p:pic>
        <p:nvPicPr>
          <p:cNvPr id="14" name="Image 12" descr="preencoded.png">    </p:cNvPr>
          <p:cNvPicPr>
            <a:picLocks noChangeAspect="1"/>
          </p:cNvPicPr>
          <p:nvPr/>
        </p:nvPicPr>
        <p:blipFill>
          <a:blip r:embed="rId14"/>
          <a:stretch>
            <a:fillRect/>
          </a:stretch>
        </p:blipFill>
        <p:spPr>
          <a:xfrm>
            <a:off x="622219" y="3428554"/>
            <a:ext cx="1809515" cy="266665"/>
          </a:xfrm>
          <a:prstGeom prst="rect">
            <a:avLst/>
          </a:prstGeom>
        </p:spPr>
      </p:pic>
      <p:pic>
        <p:nvPicPr>
          <p:cNvPr id="15" name="Image 13" descr="preencoded.png">    </p:cNvPr>
          <p:cNvPicPr>
            <a:picLocks noChangeAspect="1"/>
          </p:cNvPicPr>
          <p:nvPr/>
        </p:nvPicPr>
        <p:blipFill>
          <a:blip r:embed="rId15"/>
          <a:stretch>
            <a:fillRect/>
          </a:stretch>
        </p:blipFill>
        <p:spPr>
          <a:xfrm>
            <a:off x="615870" y="946027"/>
            <a:ext cx="4723785" cy="1860308"/>
          </a:xfrm>
          <a:prstGeom prst="rect">
            <a:avLst/>
          </a:prstGeom>
        </p:spPr>
      </p:pic>
      <p:pic>
        <p:nvPicPr>
          <p:cNvPr id="16" name="Image 14" descr="preencoded.png">    </p:cNvPr>
          <p:cNvPicPr>
            <a:picLocks noChangeAspect="1"/>
          </p:cNvPicPr>
          <p:nvPr/>
        </p:nvPicPr>
        <p:blipFill>
          <a:blip r:embed="rId16"/>
          <a:stretch>
            <a:fillRect/>
          </a:stretch>
        </p:blipFill>
        <p:spPr>
          <a:xfrm>
            <a:off x="615870" y="692060"/>
            <a:ext cx="2939668" cy="152380"/>
          </a:xfrm>
          <a:prstGeom prst="rect">
            <a:avLst/>
          </a:prstGeom>
        </p:spPr>
      </p:pic>
      <p:pic>
        <p:nvPicPr>
          <p:cNvPr id="17" name="Image 15" descr="preencoded.png">    </p:cNvPr>
          <p:cNvPicPr>
            <a:picLocks noChangeAspect="1"/>
          </p:cNvPicPr>
          <p:nvPr/>
        </p:nvPicPr>
        <p:blipFill>
          <a:blip r:embed="rId17"/>
          <a:stretch>
            <a:fillRect/>
          </a:stretch>
        </p:blipFill>
        <p:spPr>
          <a:xfrm>
            <a:off x="3771409" y="3695219"/>
            <a:ext cx="2711097" cy="1841261"/>
          </a:xfrm>
          <a:prstGeom prst="rect">
            <a:avLst/>
          </a:prstGeom>
        </p:spPr>
      </p:pic>
      <p:pic>
        <p:nvPicPr>
          <p:cNvPr id="18" name="Image 16" descr="preencoded.png">    </p:cNvPr>
          <p:cNvPicPr>
            <a:picLocks noChangeAspect="1"/>
          </p:cNvPicPr>
          <p:nvPr/>
        </p:nvPicPr>
        <p:blipFill>
          <a:blip r:embed="rId18"/>
          <a:stretch>
            <a:fillRect/>
          </a:stretch>
        </p:blipFill>
        <p:spPr>
          <a:xfrm>
            <a:off x="3771409" y="3428554"/>
            <a:ext cx="2076180" cy="266665"/>
          </a:xfrm>
          <a:prstGeom prst="rect">
            <a:avLst/>
          </a:prstGeom>
        </p:spPr>
      </p:pic>
      <p:pic>
        <p:nvPicPr>
          <p:cNvPr id="19" name="Image 17" descr="preencoded.png">    </p:cNvPr>
          <p:cNvPicPr>
            <a:picLocks noChangeAspect="1"/>
          </p:cNvPicPr>
          <p:nvPr/>
        </p:nvPicPr>
        <p:blipFill>
          <a:blip r:embed="rId19"/>
          <a:stretch>
            <a:fillRect/>
          </a:stretch>
        </p:blipFill>
        <p:spPr>
          <a:xfrm>
            <a:off x="9403126" y="946027"/>
            <a:ext cx="2171417" cy="4647595"/>
          </a:xfrm>
          <a:prstGeom prst="rect">
            <a:avLst/>
          </a:prstGeom>
        </p:spPr>
      </p:pic>
      <p:pic>
        <p:nvPicPr>
          <p:cNvPr id="20" name="Image 18" descr="preencoded.png">    </p:cNvPr>
          <p:cNvPicPr>
            <a:picLocks noChangeAspect="1"/>
          </p:cNvPicPr>
          <p:nvPr/>
        </p:nvPicPr>
        <p:blipFill>
          <a:blip r:embed="rId20"/>
          <a:stretch>
            <a:fillRect/>
          </a:stretch>
        </p:blipFill>
        <p:spPr>
          <a:xfrm>
            <a:off x="9815822" y="6063461"/>
            <a:ext cx="1130153" cy="190475"/>
          </a:xfrm>
          <a:prstGeom prst="rect">
            <a:avLst/>
          </a:prstGeom>
        </p:spPr>
      </p:pic>
      <p:sp>
        <p:nvSpPr>
          <p:cNvPr id="21"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2" name="Text 1"/>
          <p:cNvSpPr/>
          <p:nvPr/>
        </p:nvSpPr>
        <p:spPr>
          <a:xfrm>
            <a:off x="615870" y="3695219"/>
            <a:ext cx="2539669" cy="182836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Pinch Pottery: The oldest, most direct method. Shapes are formed entirely by finger pressure, suitable for small, organic forms (e.g., bowls, cups, small sculptures). It requires the creator to maintain a continuous "tactile dialogue" with the clay, feeling its thickness, moisture, and yield point.</a:t>
            </a:r>
            <a:endParaRPr lang="en-US" sz="1200" dirty="0"/>
          </a:p>
        </p:txBody>
      </p:sp>
      <p:sp>
        <p:nvSpPr>
          <p:cNvPr id="23" name="Text 2"/>
          <p:cNvSpPr/>
          <p:nvPr/>
        </p:nvSpPr>
        <p:spPr>
          <a:xfrm>
            <a:off x="622219" y="3409506"/>
            <a:ext cx="3047603"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Sense of Volume</a:t>
            </a:r>
            <a:endParaRPr lang="en-US" sz="1600" dirty="0"/>
          </a:p>
        </p:txBody>
      </p:sp>
      <p:sp>
        <p:nvSpPr>
          <p:cNvPr id="24" name="Text 3"/>
          <p:cNvSpPr/>
          <p:nvPr/>
        </p:nvSpPr>
        <p:spPr>
          <a:xfrm>
            <a:off x="615870" y="946027"/>
            <a:ext cx="5612669"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F7F2EF"/>
                </a:solidFill>
                <a:latin typeface="8bac22ed4fd7c8a30536be18e2984f84" pitchFamily="34" charset="0"/>
                <a:ea typeface="8bac22ed4fd7c8a30536be18e2984f84" pitchFamily="34" charset="-122"/>
                <a:cs typeface="8bac22ed4fd7c8a30536be18e2984f84" pitchFamily="34" charset="-120"/>
              </a:rPr>
              <a:t>TRADITION IS THE FOUNDATION FOR INNOVATION</a:t>
            </a:r>
            <a:endParaRPr lang="en-US" sz="3999" dirty="0"/>
          </a:p>
        </p:txBody>
      </p:sp>
      <p:sp>
        <p:nvSpPr>
          <p:cNvPr id="25" name="Text 4"/>
          <p:cNvSpPr/>
          <p:nvPr/>
        </p:nvSpPr>
        <p:spPr>
          <a:xfrm>
            <a:off x="615870" y="660314"/>
            <a:ext cx="53333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F7F2EF"/>
                </a:solidFill>
                <a:latin typeface="8bac22ed4fd7c8a30536be18e2984f84" pitchFamily="34" charset="0"/>
                <a:ea typeface="8bac22ed4fd7c8a30536be18e2984f84" pitchFamily="34" charset="-122"/>
                <a:cs typeface="8bac22ed4fd7c8a30536be18e2984f84" pitchFamily="34" charset="-120"/>
              </a:rPr>
              <a:t>HANDICRAFT LEARNING</a:t>
            </a:r>
            <a:endParaRPr lang="en-US" sz="1800" dirty="0"/>
          </a:p>
        </p:txBody>
      </p:sp>
      <p:sp>
        <p:nvSpPr>
          <p:cNvPr id="26" name="Text 5"/>
          <p:cNvSpPr/>
          <p:nvPr/>
        </p:nvSpPr>
        <p:spPr>
          <a:xfrm>
            <a:off x="3771409" y="3695219"/>
            <a:ext cx="2869826" cy="1645527"/>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Magic of Firing: High temperatures inside the kiln (typically above 600°C) trigger profound chemical changes. Silicate minerals begin to vitrify, particles fuse together, forming a hard, permanent, waterproof ceramic body. During this process, organic matter is burned off, water of crystallization is driven out</a:t>
            </a:r>
            <a:endParaRPr lang="en-US" sz="1200" dirty="0"/>
          </a:p>
        </p:txBody>
      </p:sp>
      <p:sp>
        <p:nvSpPr>
          <p:cNvPr id="27" name="Text 6"/>
          <p:cNvSpPr/>
          <p:nvPr/>
        </p:nvSpPr>
        <p:spPr>
          <a:xfrm>
            <a:off x="3771409" y="3409506"/>
            <a:ext cx="30476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Texture Expression</a:t>
            </a:r>
            <a:endParaRPr lang="en-US" sz="1600" dirty="0"/>
          </a:p>
        </p:txBody>
      </p:sp>
      <p:sp>
        <p:nvSpPr>
          <p:cNvPr id="28" name="Text 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1">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8088847" y="952376"/>
            <a:ext cx="3409506" cy="1041264"/>
          </a:xfrm>
          <a:prstGeom prst="rect">
            <a:avLst/>
          </a:prstGeom>
        </p:spPr>
      </p:pic>
      <p:pic>
        <p:nvPicPr>
          <p:cNvPr id="6" name="Image 4" descr="preencoded.png">    </p:cNvPr>
          <p:cNvPicPr>
            <a:picLocks noChangeAspect="1"/>
          </p:cNvPicPr>
          <p:nvPr/>
        </p:nvPicPr>
        <p:blipFill>
          <a:blip r:embed="rId6"/>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7"/>
          <a:stretch>
            <a:fillRect/>
          </a:stretch>
        </p:blipFill>
        <p:spPr>
          <a:xfrm>
            <a:off x="11228250" y="6066954"/>
            <a:ext cx="193050" cy="193051"/>
          </a:xfrm>
          <a:prstGeom prst="rect">
            <a:avLst/>
          </a:prstGeom>
        </p:spPr>
      </p:pic>
      <p:pic>
        <p:nvPicPr>
          <p:cNvPr id="8" name="Image 6" descr="preencoded.png">    </p:cNvPr>
          <p:cNvPicPr>
            <a:picLocks noChangeAspect="1"/>
          </p:cNvPicPr>
          <p:nvPr/>
        </p:nvPicPr>
        <p:blipFill>
          <a:blip r:embed="rId8"/>
          <a:stretch>
            <a:fillRect/>
          </a:stretch>
        </p:blipFill>
        <p:spPr>
          <a:xfrm>
            <a:off x="10945407" y="5662896"/>
            <a:ext cx="870972" cy="870971"/>
          </a:xfrm>
          <a:prstGeom prst="rect">
            <a:avLst/>
          </a:prstGeom>
        </p:spPr>
      </p:pic>
      <p:pic>
        <p:nvPicPr>
          <p:cNvPr id="9" name="Image 7" descr="preencoded.png">    </p:cNvPr>
          <p:cNvPicPr>
            <a:picLocks noChangeAspect="1"/>
          </p:cNvPicPr>
          <p:nvPr/>
        </p:nvPicPr>
        <p:blipFill>
          <a:blip r:embed="rId9"/>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0"/>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1"/>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2"/>
          <a:stretch>
            <a:fillRect/>
          </a:stretch>
        </p:blipFill>
        <p:spPr>
          <a:xfrm>
            <a:off x="8088847" y="717457"/>
            <a:ext cx="2939667" cy="152380"/>
          </a:xfrm>
          <a:prstGeom prst="rect">
            <a:avLst/>
          </a:prstGeom>
        </p:spPr>
      </p:pic>
      <p:pic>
        <p:nvPicPr>
          <p:cNvPr id="13" name="Image 11" descr="preencoded.png">    </p:cNvPr>
          <p:cNvPicPr>
            <a:picLocks noChangeAspect="1"/>
          </p:cNvPicPr>
          <p:nvPr/>
        </p:nvPicPr>
        <p:blipFill>
          <a:blip r:embed="rId13"/>
          <a:stretch>
            <a:fillRect/>
          </a:stretch>
        </p:blipFill>
        <p:spPr>
          <a:xfrm>
            <a:off x="8031705" y="3041254"/>
            <a:ext cx="3574585" cy="279363"/>
          </a:xfrm>
          <a:prstGeom prst="rect">
            <a:avLst/>
          </a:prstGeom>
        </p:spPr>
      </p:pic>
      <p:pic>
        <p:nvPicPr>
          <p:cNvPr id="14" name="Image 12" descr="preencoded.png">    </p:cNvPr>
          <p:cNvPicPr>
            <a:picLocks noChangeAspect="1"/>
          </p:cNvPicPr>
          <p:nvPr/>
        </p:nvPicPr>
        <p:blipFill>
          <a:blip r:embed="rId14"/>
          <a:stretch>
            <a:fillRect/>
          </a:stretch>
        </p:blipFill>
        <p:spPr>
          <a:xfrm>
            <a:off x="8114244" y="3123793"/>
            <a:ext cx="3390459" cy="107936"/>
          </a:xfrm>
          <a:prstGeom prst="rect">
            <a:avLst/>
          </a:prstGeom>
        </p:spPr>
      </p:pic>
      <p:pic>
        <p:nvPicPr>
          <p:cNvPr id="15" name="Image 13" descr="preencoded.png">    </p:cNvPr>
          <p:cNvPicPr>
            <a:picLocks noChangeAspect="1"/>
          </p:cNvPicPr>
          <p:nvPr/>
        </p:nvPicPr>
        <p:blipFill>
          <a:blip r:embed="rId15"/>
          <a:stretch>
            <a:fillRect/>
          </a:stretch>
        </p:blipFill>
        <p:spPr>
          <a:xfrm>
            <a:off x="10603120" y="3092048"/>
            <a:ext cx="171427" cy="171428"/>
          </a:xfrm>
          <a:prstGeom prst="rect">
            <a:avLst/>
          </a:prstGeom>
        </p:spPr>
      </p:pic>
      <p:pic>
        <p:nvPicPr>
          <p:cNvPr id="16" name="Image 14" descr="preencoded.png">    </p:cNvPr>
          <p:cNvPicPr>
            <a:picLocks noChangeAspect="1"/>
          </p:cNvPicPr>
          <p:nvPr/>
        </p:nvPicPr>
        <p:blipFill>
          <a:blip r:embed="rId16"/>
          <a:stretch>
            <a:fillRect/>
          </a:stretch>
        </p:blipFill>
        <p:spPr>
          <a:xfrm>
            <a:off x="8031705" y="2780938"/>
            <a:ext cx="1022217" cy="247618"/>
          </a:xfrm>
          <a:prstGeom prst="rect">
            <a:avLst/>
          </a:prstGeom>
        </p:spPr>
      </p:pic>
      <p:pic>
        <p:nvPicPr>
          <p:cNvPr id="17" name="Image 15" descr="preencoded.png">    </p:cNvPr>
          <p:cNvPicPr>
            <a:picLocks noChangeAspect="1"/>
          </p:cNvPicPr>
          <p:nvPr/>
        </p:nvPicPr>
        <p:blipFill>
          <a:blip r:embed="rId17"/>
          <a:stretch>
            <a:fillRect/>
          </a:stretch>
        </p:blipFill>
        <p:spPr>
          <a:xfrm>
            <a:off x="11028514" y="2780938"/>
            <a:ext cx="584125" cy="247618"/>
          </a:xfrm>
          <a:prstGeom prst="rect">
            <a:avLst/>
          </a:prstGeom>
        </p:spPr>
      </p:pic>
      <p:pic>
        <p:nvPicPr>
          <p:cNvPr id="18" name="Image 16" descr="preencoded.png">    </p:cNvPr>
          <p:cNvPicPr>
            <a:picLocks noChangeAspect="1"/>
          </p:cNvPicPr>
          <p:nvPr/>
        </p:nvPicPr>
        <p:blipFill>
          <a:blip r:embed="rId18"/>
          <a:stretch>
            <a:fillRect/>
          </a:stretch>
        </p:blipFill>
        <p:spPr>
          <a:xfrm>
            <a:off x="8031705" y="3898393"/>
            <a:ext cx="3574585" cy="279364"/>
          </a:xfrm>
          <a:prstGeom prst="rect">
            <a:avLst/>
          </a:prstGeom>
        </p:spPr>
      </p:pic>
      <p:pic>
        <p:nvPicPr>
          <p:cNvPr id="19" name="Image 17" descr="preencoded.png">    </p:cNvPr>
          <p:cNvPicPr>
            <a:picLocks noChangeAspect="1"/>
          </p:cNvPicPr>
          <p:nvPr/>
        </p:nvPicPr>
        <p:blipFill>
          <a:blip r:embed="rId19"/>
          <a:stretch>
            <a:fillRect/>
          </a:stretch>
        </p:blipFill>
        <p:spPr>
          <a:xfrm>
            <a:off x="8114244" y="3980932"/>
            <a:ext cx="3390459" cy="107936"/>
          </a:xfrm>
          <a:prstGeom prst="rect">
            <a:avLst/>
          </a:prstGeom>
        </p:spPr>
      </p:pic>
      <p:pic>
        <p:nvPicPr>
          <p:cNvPr id="20" name="Image 18" descr="preencoded.png">    </p:cNvPr>
          <p:cNvPicPr>
            <a:picLocks noChangeAspect="1"/>
          </p:cNvPicPr>
          <p:nvPr/>
        </p:nvPicPr>
        <p:blipFill>
          <a:blip r:embed="rId20"/>
          <a:stretch>
            <a:fillRect/>
          </a:stretch>
        </p:blipFill>
        <p:spPr>
          <a:xfrm>
            <a:off x="9695188" y="3949186"/>
            <a:ext cx="171427" cy="171428"/>
          </a:xfrm>
          <a:prstGeom prst="rect">
            <a:avLst/>
          </a:prstGeom>
        </p:spPr>
      </p:pic>
      <p:pic>
        <p:nvPicPr>
          <p:cNvPr id="21" name="Image 19" descr="preencoded.png">    </p:cNvPr>
          <p:cNvPicPr>
            <a:picLocks noChangeAspect="1"/>
          </p:cNvPicPr>
          <p:nvPr/>
        </p:nvPicPr>
        <p:blipFill>
          <a:blip r:embed="rId21"/>
          <a:stretch>
            <a:fillRect/>
          </a:stretch>
        </p:blipFill>
        <p:spPr>
          <a:xfrm>
            <a:off x="8031705" y="3638076"/>
            <a:ext cx="1834911" cy="139682"/>
          </a:xfrm>
          <a:prstGeom prst="rect">
            <a:avLst/>
          </a:prstGeom>
        </p:spPr>
      </p:pic>
      <p:pic>
        <p:nvPicPr>
          <p:cNvPr id="22" name="Image 20" descr="preencoded.png">    </p:cNvPr>
          <p:cNvPicPr>
            <a:picLocks noChangeAspect="1"/>
          </p:cNvPicPr>
          <p:nvPr/>
        </p:nvPicPr>
        <p:blipFill>
          <a:blip r:embed="rId22"/>
          <a:stretch>
            <a:fillRect/>
          </a:stretch>
        </p:blipFill>
        <p:spPr>
          <a:xfrm>
            <a:off x="11028514" y="3638076"/>
            <a:ext cx="584125" cy="247618"/>
          </a:xfrm>
          <a:prstGeom prst="rect">
            <a:avLst/>
          </a:prstGeom>
        </p:spPr>
      </p:pic>
      <p:pic>
        <p:nvPicPr>
          <p:cNvPr id="23" name="Image 21" descr="preencoded.png">    </p:cNvPr>
          <p:cNvPicPr>
            <a:picLocks noChangeAspect="1"/>
          </p:cNvPicPr>
          <p:nvPr/>
        </p:nvPicPr>
        <p:blipFill>
          <a:blip r:embed="rId23"/>
          <a:stretch>
            <a:fillRect/>
          </a:stretch>
        </p:blipFill>
        <p:spPr>
          <a:xfrm>
            <a:off x="8114244" y="4552357"/>
            <a:ext cx="3492046" cy="780949"/>
          </a:xfrm>
          <a:prstGeom prst="rect">
            <a:avLst/>
          </a:prstGeom>
        </p:spPr>
      </p:pic>
      <p:pic>
        <p:nvPicPr>
          <p:cNvPr id="24" name="Image 22" descr="preencoded.png">    </p:cNvPr>
          <p:cNvPicPr>
            <a:picLocks noChangeAspect="1"/>
          </p:cNvPicPr>
          <p:nvPr/>
        </p:nvPicPr>
        <p:blipFill>
          <a:blip r:embed="rId24"/>
          <a:stretch>
            <a:fillRect/>
          </a:stretch>
        </p:blipFill>
        <p:spPr>
          <a:xfrm>
            <a:off x="5238068" y="539680"/>
            <a:ext cx="2215862" cy="4793626"/>
          </a:xfrm>
          <a:prstGeom prst="rect">
            <a:avLst/>
          </a:prstGeom>
        </p:spPr>
      </p:pic>
      <p:pic>
        <p:nvPicPr>
          <p:cNvPr id="25" name="Image 23" descr="preencoded.png">    </p:cNvPr>
          <p:cNvPicPr>
            <a:picLocks noChangeAspect="1"/>
          </p:cNvPicPr>
          <p:nvPr/>
        </p:nvPicPr>
        <p:blipFill>
          <a:blip r:embed="rId25"/>
          <a:stretch>
            <a:fillRect/>
          </a:stretch>
        </p:blipFill>
        <p:spPr>
          <a:xfrm>
            <a:off x="5384099" y="666663"/>
            <a:ext cx="1917450" cy="3320618"/>
          </a:xfrm>
          <a:prstGeom prst="rect">
            <a:avLst/>
          </a:prstGeom>
        </p:spPr>
      </p:pic>
      <p:pic>
        <p:nvPicPr>
          <p:cNvPr id="26" name="Image 24" descr="preencoded.png">    </p:cNvPr>
          <p:cNvPicPr>
            <a:picLocks noChangeAspect="1"/>
          </p:cNvPicPr>
          <p:nvPr/>
        </p:nvPicPr>
        <p:blipFill>
          <a:blip r:embed="rId26"/>
          <a:stretch>
            <a:fillRect/>
          </a:stretch>
        </p:blipFill>
        <p:spPr>
          <a:xfrm>
            <a:off x="5587273" y="5053942"/>
            <a:ext cx="1447612" cy="412696"/>
          </a:xfrm>
          <a:prstGeom prst="rect">
            <a:avLst/>
          </a:prstGeom>
        </p:spPr>
      </p:pic>
      <p:pic>
        <p:nvPicPr>
          <p:cNvPr id="27" name="Image 25" descr="preencoded.png">    </p:cNvPr>
          <p:cNvPicPr>
            <a:picLocks noChangeAspect="1"/>
          </p:cNvPicPr>
          <p:nvPr/>
        </p:nvPicPr>
        <p:blipFill>
          <a:blip r:embed="rId27"/>
          <a:stretch>
            <a:fillRect/>
          </a:stretch>
        </p:blipFill>
        <p:spPr>
          <a:xfrm>
            <a:off x="6771580" y="5187049"/>
            <a:ext cx="139176" cy="139176"/>
          </a:xfrm>
          <a:prstGeom prst="rect">
            <a:avLst/>
          </a:prstGeom>
        </p:spPr>
      </p:pic>
      <p:pic>
        <p:nvPicPr>
          <p:cNvPr id="28" name="Image 26" descr="preencoded.png">    </p:cNvPr>
          <p:cNvPicPr>
            <a:picLocks noChangeAspect="1"/>
          </p:cNvPicPr>
          <p:nvPr/>
        </p:nvPicPr>
        <p:blipFill>
          <a:blip r:embed="rId28"/>
          <a:stretch>
            <a:fillRect/>
          </a:stretch>
        </p:blipFill>
        <p:spPr>
          <a:xfrm>
            <a:off x="6569551" y="4899718"/>
            <a:ext cx="619558" cy="619557"/>
          </a:xfrm>
          <a:prstGeom prst="rect">
            <a:avLst/>
          </a:prstGeom>
        </p:spPr>
      </p:pic>
      <p:pic>
        <p:nvPicPr>
          <p:cNvPr id="29" name="Image 27" descr="preencoded.png">    </p:cNvPr>
          <p:cNvPicPr>
            <a:picLocks noChangeAspect="1"/>
          </p:cNvPicPr>
          <p:nvPr/>
        </p:nvPicPr>
        <p:blipFill>
          <a:blip r:embed="rId29"/>
          <a:stretch>
            <a:fillRect/>
          </a:stretch>
        </p:blipFill>
        <p:spPr>
          <a:xfrm>
            <a:off x="5663463" y="5149180"/>
            <a:ext cx="1047613" cy="146031"/>
          </a:xfrm>
          <a:prstGeom prst="rect">
            <a:avLst/>
          </a:prstGeom>
        </p:spPr>
      </p:pic>
      <p:pic>
        <p:nvPicPr>
          <p:cNvPr id="30" name="Image 28" descr="preencoded.png">    </p:cNvPr>
          <p:cNvPicPr>
            <a:picLocks noChangeAspect="1"/>
          </p:cNvPicPr>
          <p:nvPr/>
        </p:nvPicPr>
        <p:blipFill>
          <a:blip r:embed="rId30"/>
          <a:stretch>
            <a:fillRect/>
          </a:stretch>
        </p:blipFill>
        <p:spPr>
          <a:xfrm>
            <a:off x="5460289" y="4501564"/>
            <a:ext cx="1771419" cy="234919"/>
          </a:xfrm>
          <a:prstGeom prst="rect">
            <a:avLst/>
          </a:prstGeom>
        </p:spPr>
      </p:pic>
      <p:pic>
        <p:nvPicPr>
          <p:cNvPr id="31" name="Image 29" descr="preencoded.png">    </p:cNvPr>
          <p:cNvPicPr>
            <a:picLocks noChangeAspect="1"/>
          </p:cNvPicPr>
          <p:nvPr/>
        </p:nvPicPr>
        <p:blipFill>
          <a:blip r:embed="rId31"/>
          <a:stretch>
            <a:fillRect/>
          </a:stretch>
        </p:blipFill>
        <p:spPr>
          <a:xfrm>
            <a:off x="5390448" y="4234899"/>
            <a:ext cx="1841260" cy="126984"/>
          </a:xfrm>
          <a:prstGeom prst="rect">
            <a:avLst/>
          </a:prstGeom>
        </p:spPr>
      </p:pic>
      <p:pic>
        <p:nvPicPr>
          <p:cNvPr id="32" name="Image 30" descr="preencoded.png">    </p:cNvPr>
          <p:cNvPicPr>
            <a:picLocks noChangeAspect="1"/>
          </p:cNvPicPr>
          <p:nvPr/>
        </p:nvPicPr>
        <p:blipFill>
          <a:blip r:embed="rId32"/>
          <a:stretch>
            <a:fillRect/>
          </a:stretch>
        </p:blipFill>
        <p:spPr>
          <a:xfrm>
            <a:off x="2850779" y="539680"/>
            <a:ext cx="2215862" cy="4793626"/>
          </a:xfrm>
          <a:prstGeom prst="rect">
            <a:avLst/>
          </a:prstGeom>
        </p:spPr>
      </p:pic>
      <p:pic>
        <p:nvPicPr>
          <p:cNvPr id="33" name="Image 31" descr="preencoded.png">    </p:cNvPr>
          <p:cNvPicPr>
            <a:picLocks noChangeAspect="1"/>
          </p:cNvPicPr>
          <p:nvPr/>
        </p:nvPicPr>
        <p:blipFill>
          <a:blip r:embed="rId33"/>
          <a:stretch>
            <a:fillRect/>
          </a:stretch>
        </p:blipFill>
        <p:spPr>
          <a:xfrm>
            <a:off x="2996810" y="666663"/>
            <a:ext cx="1917451" cy="3320618"/>
          </a:xfrm>
          <a:prstGeom prst="rect">
            <a:avLst/>
          </a:prstGeom>
        </p:spPr>
      </p:pic>
      <p:pic>
        <p:nvPicPr>
          <p:cNvPr id="34" name="Image 32" descr="preencoded.png">    </p:cNvPr>
          <p:cNvPicPr>
            <a:picLocks noChangeAspect="1"/>
          </p:cNvPicPr>
          <p:nvPr/>
        </p:nvPicPr>
        <p:blipFill>
          <a:blip r:embed="rId34"/>
          <a:stretch>
            <a:fillRect/>
          </a:stretch>
        </p:blipFill>
        <p:spPr>
          <a:xfrm>
            <a:off x="3199983" y="5053942"/>
            <a:ext cx="1447612" cy="412696"/>
          </a:xfrm>
          <a:prstGeom prst="rect">
            <a:avLst/>
          </a:prstGeom>
        </p:spPr>
      </p:pic>
      <p:pic>
        <p:nvPicPr>
          <p:cNvPr id="35" name="Image 33" descr="preencoded.png">    </p:cNvPr>
          <p:cNvPicPr>
            <a:picLocks noChangeAspect="1"/>
          </p:cNvPicPr>
          <p:nvPr/>
        </p:nvPicPr>
        <p:blipFill>
          <a:blip r:embed="rId35"/>
          <a:stretch>
            <a:fillRect/>
          </a:stretch>
        </p:blipFill>
        <p:spPr>
          <a:xfrm>
            <a:off x="4384291" y="5187049"/>
            <a:ext cx="139176" cy="139176"/>
          </a:xfrm>
          <a:prstGeom prst="rect">
            <a:avLst/>
          </a:prstGeom>
        </p:spPr>
      </p:pic>
      <p:pic>
        <p:nvPicPr>
          <p:cNvPr id="36" name="Image 34" descr="preencoded.png">    </p:cNvPr>
          <p:cNvPicPr>
            <a:picLocks noChangeAspect="1"/>
          </p:cNvPicPr>
          <p:nvPr/>
        </p:nvPicPr>
        <p:blipFill>
          <a:blip r:embed="rId36"/>
          <a:stretch>
            <a:fillRect/>
          </a:stretch>
        </p:blipFill>
        <p:spPr>
          <a:xfrm>
            <a:off x="4182262" y="4899718"/>
            <a:ext cx="619558" cy="619557"/>
          </a:xfrm>
          <a:prstGeom prst="rect">
            <a:avLst/>
          </a:prstGeom>
        </p:spPr>
      </p:pic>
      <p:pic>
        <p:nvPicPr>
          <p:cNvPr id="37" name="Image 35" descr="preencoded.png">    </p:cNvPr>
          <p:cNvPicPr>
            <a:picLocks noChangeAspect="1"/>
          </p:cNvPicPr>
          <p:nvPr/>
        </p:nvPicPr>
        <p:blipFill>
          <a:blip r:embed="rId37"/>
          <a:stretch>
            <a:fillRect/>
          </a:stretch>
        </p:blipFill>
        <p:spPr>
          <a:xfrm>
            <a:off x="3276174" y="5149180"/>
            <a:ext cx="1047614" cy="146031"/>
          </a:xfrm>
          <a:prstGeom prst="rect">
            <a:avLst/>
          </a:prstGeom>
        </p:spPr>
      </p:pic>
      <p:pic>
        <p:nvPicPr>
          <p:cNvPr id="38" name="Image 36" descr="preencoded.png">    </p:cNvPr>
          <p:cNvPicPr>
            <a:picLocks noChangeAspect="1"/>
          </p:cNvPicPr>
          <p:nvPr/>
        </p:nvPicPr>
        <p:blipFill>
          <a:blip r:embed="rId38"/>
          <a:stretch>
            <a:fillRect/>
          </a:stretch>
        </p:blipFill>
        <p:spPr>
          <a:xfrm>
            <a:off x="3073000" y="4501564"/>
            <a:ext cx="1771419" cy="234919"/>
          </a:xfrm>
          <a:prstGeom prst="rect">
            <a:avLst/>
          </a:prstGeom>
        </p:spPr>
      </p:pic>
      <p:pic>
        <p:nvPicPr>
          <p:cNvPr id="39" name="Image 37" descr="preencoded.png">    </p:cNvPr>
          <p:cNvPicPr>
            <a:picLocks noChangeAspect="1"/>
          </p:cNvPicPr>
          <p:nvPr/>
        </p:nvPicPr>
        <p:blipFill>
          <a:blip r:embed="rId39"/>
          <a:stretch>
            <a:fillRect/>
          </a:stretch>
        </p:blipFill>
        <p:spPr>
          <a:xfrm>
            <a:off x="3269824" y="4234899"/>
            <a:ext cx="1377771" cy="177777"/>
          </a:xfrm>
          <a:prstGeom prst="rect">
            <a:avLst/>
          </a:prstGeom>
        </p:spPr>
      </p:pic>
      <p:pic>
        <p:nvPicPr>
          <p:cNvPr id="40" name="Image 38" descr="preencoded.png">    </p:cNvPr>
          <p:cNvPicPr>
            <a:picLocks noChangeAspect="1"/>
          </p:cNvPicPr>
          <p:nvPr/>
        </p:nvPicPr>
        <p:blipFill>
          <a:blip r:embed="rId40"/>
          <a:stretch>
            <a:fillRect/>
          </a:stretch>
        </p:blipFill>
        <p:spPr>
          <a:xfrm>
            <a:off x="444442" y="539680"/>
            <a:ext cx="2215861" cy="4793626"/>
          </a:xfrm>
          <a:prstGeom prst="rect">
            <a:avLst/>
          </a:prstGeom>
        </p:spPr>
      </p:pic>
      <p:pic>
        <p:nvPicPr>
          <p:cNvPr id="41" name="Image 39" descr="preencoded.png">    </p:cNvPr>
          <p:cNvPicPr>
            <a:picLocks noChangeAspect="1"/>
          </p:cNvPicPr>
          <p:nvPr/>
        </p:nvPicPr>
        <p:blipFill>
          <a:blip r:embed="rId41"/>
          <a:stretch>
            <a:fillRect/>
          </a:stretch>
        </p:blipFill>
        <p:spPr>
          <a:xfrm>
            <a:off x="590473" y="666663"/>
            <a:ext cx="1917451" cy="3320618"/>
          </a:xfrm>
          <a:prstGeom prst="rect">
            <a:avLst/>
          </a:prstGeom>
        </p:spPr>
      </p:pic>
      <p:pic>
        <p:nvPicPr>
          <p:cNvPr id="42" name="Image 40" descr="preencoded.png">    </p:cNvPr>
          <p:cNvPicPr>
            <a:picLocks noChangeAspect="1"/>
          </p:cNvPicPr>
          <p:nvPr/>
        </p:nvPicPr>
        <p:blipFill>
          <a:blip r:embed="rId42"/>
          <a:stretch>
            <a:fillRect/>
          </a:stretch>
        </p:blipFill>
        <p:spPr>
          <a:xfrm>
            <a:off x="799996" y="5053942"/>
            <a:ext cx="1447612" cy="412696"/>
          </a:xfrm>
          <a:prstGeom prst="rect">
            <a:avLst/>
          </a:prstGeom>
        </p:spPr>
      </p:pic>
      <p:pic>
        <p:nvPicPr>
          <p:cNvPr id="43" name="Image 41" descr="preencoded.png">    </p:cNvPr>
          <p:cNvPicPr>
            <a:picLocks noChangeAspect="1"/>
          </p:cNvPicPr>
          <p:nvPr/>
        </p:nvPicPr>
        <p:blipFill>
          <a:blip r:embed="rId43"/>
          <a:stretch>
            <a:fillRect/>
          </a:stretch>
        </p:blipFill>
        <p:spPr>
          <a:xfrm>
            <a:off x="1984304" y="5187049"/>
            <a:ext cx="139176" cy="139176"/>
          </a:xfrm>
          <a:prstGeom prst="rect">
            <a:avLst/>
          </a:prstGeom>
        </p:spPr>
      </p:pic>
      <p:pic>
        <p:nvPicPr>
          <p:cNvPr id="44" name="Image 42" descr="preencoded.png">    </p:cNvPr>
          <p:cNvPicPr>
            <a:picLocks noChangeAspect="1"/>
          </p:cNvPicPr>
          <p:nvPr/>
        </p:nvPicPr>
        <p:blipFill>
          <a:blip r:embed="rId44"/>
          <a:stretch>
            <a:fillRect/>
          </a:stretch>
        </p:blipFill>
        <p:spPr>
          <a:xfrm>
            <a:off x="1782274" y="4899718"/>
            <a:ext cx="619557" cy="619557"/>
          </a:xfrm>
          <a:prstGeom prst="rect">
            <a:avLst/>
          </a:prstGeom>
        </p:spPr>
      </p:pic>
      <p:pic>
        <p:nvPicPr>
          <p:cNvPr id="45" name="Image 43" descr="preencoded.png">    </p:cNvPr>
          <p:cNvPicPr>
            <a:picLocks noChangeAspect="1"/>
          </p:cNvPicPr>
          <p:nvPr/>
        </p:nvPicPr>
        <p:blipFill>
          <a:blip r:embed="rId45"/>
          <a:stretch>
            <a:fillRect/>
          </a:stretch>
        </p:blipFill>
        <p:spPr>
          <a:xfrm>
            <a:off x="876186" y="5149180"/>
            <a:ext cx="1047614" cy="146031"/>
          </a:xfrm>
          <a:prstGeom prst="rect">
            <a:avLst/>
          </a:prstGeom>
        </p:spPr>
      </p:pic>
      <p:pic>
        <p:nvPicPr>
          <p:cNvPr id="46" name="Image 44" descr="preencoded.png">    </p:cNvPr>
          <p:cNvPicPr>
            <a:picLocks noChangeAspect="1"/>
          </p:cNvPicPr>
          <p:nvPr/>
        </p:nvPicPr>
        <p:blipFill>
          <a:blip r:embed="rId46"/>
          <a:stretch>
            <a:fillRect/>
          </a:stretch>
        </p:blipFill>
        <p:spPr>
          <a:xfrm>
            <a:off x="666663" y="4501564"/>
            <a:ext cx="1771419" cy="234919"/>
          </a:xfrm>
          <a:prstGeom prst="rect">
            <a:avLst/>
          </a:prstGeom>
        </p:spPr>
      </p:pic>
      <p:pic>
        <p:nvPicPr>
          <p:cNvPr id="47" name="Image 45" descr="preencoded.png">    </p:cNvPr>
          <p:cNvPicPr>
            <a:picLocks noChangeAspect="1"/>
          </p:cNvPicPr>
          <p:nvPr/>
        </p:nvPicPr>
        <p:blipFill>
          <a:blip r:embed="rId47"/>
          <a:stretch>
            <a:fillRect/>
          </a:stretch>
        </p:blipFill>
        <p:spPr>
          <a:xfrm>
            <a:off x="698409" y="4234899"/>
            <a:ext cx="1714277" cy="177777"/>
          </a:xfrm>
          <a:prstGeom prst="rect">
            <a:avLst/>
          </a:prstGeom>
        </p:spPr>
      </p:pic>
      <p:pic>
        <p:nvPicPr>
          <p:cNvPr id="48" name="Image 46" descr="preencoded.png">    </p:cNvPr>
          <p:cNvPicPr>
            <a:picLocks noChangeAspect="1"/>
          </p:cNvPicPr>
          <p:nvPr/>
        </p:nvPicPr>
        <p:blipFill>
          <a:blip r:embed="rId48"/>
          <a:stretch>
            <a:fillRect/>
          </a:stretch>
        </p:blipFill>
        <p:spPr>
          <a:xfrm>
            <a:off x="9815822" y="6063461"/>
            <a:ext cx="1130153" cy="190475"/>
          </a:xfrm>
          <a:prstGeom prst="rect">
            <a:avLst/>
          </a:prstGeom>
        </p:spPr>
      </p:pic>
      <p:sp>
        <p:nvSpPr>
          <p:cNvPr id="49" name="Text 0"/>
          <p:cNvSpPr/>
          <p:nvPr/>
        </p:nvSpPr>
        <p:spPr>
          <a:xfrm>
            <a:off x="8088847" y="952376"/>
            <a:ext cx="4088868"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CREATIVE INSPIRATION</a:t>
            </a:r>
            <a:endParaRPr lang="en-US" sz="3999" dirty="0"/>
          </a:p>
        </p:txBody>
      </p:sp>
      <p:sp>
        <p:nvSpPr>
          <p:cNvPr id="50" name="Text 1"/>
          <p:cNvSpPr/>
          <p:nvPr/>
        </p:nvSpPr>
        <p:spPr>
          <a:xfrm>
            <a:off x="4013313" y="6406316"/>
            <a:ext cx="3878075" cy="219642"/>
          </a:xfrm>
          <a:prstGeom prst="rect">
            <a:avLst/>
          </a:prstGeom>
          <a:noFill/>
          <a:ln/>
        </p:spPr>
        <p:txBody>
          <a:bodyPr wrap="square" lIns="0" tIns="0" rIns="0" bIns="0" rtlCol="0" anchor="t" vert="horz"/>
          <a:lstStyle/>
          <a:p>
            <a:pPr algn="ctr" indent="0" marL="0">
              <a:lnSpc>
                <a:spcPts val="1680"/>
              </a:lnSpc>
              <a:buNone/>
            </a:pPr>
            <a:r>
              <a:rPr lang="en-US" sz="1400" i="1" dirty="0">
                <a:solidFill>
                  <a:srgbClr val="000000"/>
                </a:solidFill>
                <a:latin typeface="8bac22ed4fd7c8a30536be18e2984f84" pitchFamily="34" charset="0"/>
                <a:ea typeface="8bac22ed4fd7c8a30536be18e2984f84" pitchFamily="34" charset="-122"/>
                <a:cs typeface="8bac22ed4fd7c8a30536be18e2984f84" pitchFamily="34" charset="-120"/>
              </a:rPr>
              <a:t>HANDICRAFT LEARNING</a:t>
            </a:r>
            <a:endParaRPr lang="en-US" sz="1400" dirty="0"/>
          </a:p>
        </p:txBody>
      </p:sp>
      <p:sp>
        <p:nvSpPr>
          <p:cNvPr id="51" name="Text 2"/>
          <p:cNvSpPr/>
          <p:nvPr/>
        </p:nvSpPr>
        <p:spPr>
          <a:xfrm>
            <a:off x="8088847" y="685711"/>
            <a:ext cx="4809380" cy="274205"/>
          </a:xfrm>
          <a:prstGeom prst="rect">
            <a:avLst/>
          </a:prstGeom>
          <a:noFill/>
          <a:ln/>
        </p:spPr>
        <p:txBody>
          <a:bodyPr wrap="square" lIns="0" tIns="0" rIns="0" bIns="0" rtlCol="0" anchor="t" vert="horz"/>
          <a:lstStyle/>
          <a:p>
            <a:pPr algn="l" indent="0" marL="0">
              <a:lnSpc>
                <a:spcPts val="2160"/>
              </a:lnSpc>
              <a:buNone/>
            </a:pPr>
            <a:r>
              <a:rPr lang="en-US" sz="1800" b="1" i="1" dirty="0">
                <a:solidFill>
                  <a:srgbClr val="000000"/>
                </a:solidFill>
                <a:latin typeface="Open Sans Extrabold" pitchFamily="34" charset="0"/>
                <a:ea typeface="Open Sans Extrabold" pitchFamily="34" charset="-122"/>
                <a:cs typeface="Open Sans Extrabold" pitchFamily="34" charset="-120"/>
              </a:rPr>
              <a:t>REPEATED REFINEMENT</a:t>
            </a:r>
            <a:endParaRPr lang="en-US" sz="1800" dirty="0"/>
          </a:p>
        </p:txBody>
      </p:sp>
      <p:sp>
        <p:nvSpPr>
          <p:cNvPr id="52" name="Text 3"/>
          <p:cNvSpPr/>
          <p:nvPr/>
        </p:nvSpPr>
        <p:spPr>
          <a:xfrm>
            <a:off x="8031705" y="2768240"/>
            <a:ext cx="2844330"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CAST ON</a:t>
            </a:r>
            <a:endParaRPr lang="en-US" sz="1400" dirty="0"/>
          </a:p>
        </p:txBody>
      </p:sp>
      <p:sp>
        <p:nvSpPr>
          <p:cNvPr id="53" name="Text 4"/>
          <p:cNvSpPr/>
          <p:nvPr/>
        </p:nvSpPr>
        <p:spPr>
          <a:xfrm>
            <a:off x="10843119" y="2768240"/>
            <a:ext cx="769520"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58%</a:t>
            </a:r>
            <a:endParaRPr lang="en-US" sz="1400" dirty="0"/>
          </a:p>
        </p:txBody>
      </p:sp>
      <p:sp>
        <p:nvSpPr>
          <p:cNvPr id="54" name="Text 5"/>
          <p:cNvSpPr/>
          <p:nvPr/>
        </p:nvSpPr>
        <p:spPr>
          <a:xfrm>
            <a:off x="8031705" y="3625378"/>
            <a:ext cx="3413197"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STOCKINETTE STITCH</a:t>
            </a:r>
            <a:endParaRPr lang="en-US" sz="1400" dirty="0"/>
          </a:p>
        </p:txBody>
      </p:sp>
      <p:sp>
        <p:nvSpPr>
          <p:cNvPr id="55" name="Text 6"/>
          <p:cNvSpPr/>
          <p:nvPr/>
        </p:nvSpPr>
        <p:spPr>
          <a:xfrm>
            <a:off x="10843119" y="3625378"/>
            <a:ext cx="769520"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39%</a:t>
            </a:r>
            <a:endParaRPr lang="en-US" sz="1400" dirty="0"/>
          </a:p>
        </p:txBody>
      </p:sp>
      <p:sp>
        <p:nvSpPr>
          <p:cNvPr id="56" name="Text 7"/>
          <p:cNvSpPr/>
          <p:nvPr/>
        </p:nvSpPr>
        <p:spPr>
          <a:xfrm>
            <a:off x="8114244" y="4552357"/>
            <a:ext cx="3701569" cy="731346"/>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"Zero Waste" Design: During the design phase, consider how to maximize the use of lumber and minimize waste. Generated sawdust and shavings can be used</a:t>
            </a:r>
            <a:endParaRPr lang="en-US" sz="1200" dirty="0"/>
          </a:p>
        </p:txBody>
      </p:sp>
      <p:sp>
        <p:nvSpPr>
          <p:cNvPr id="57" name="Text 8"/>
          <p:cNvSpPr/>
          <p:nvPr/>
        </p:nvSpPr>
        <p:spPr>
          <a:xfrm>
            <a:off x="5497750" y="5149180"/>
            <a:ext cx="1379040"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Knitting</a:t>
            </a:r>
            <a:endParaRPr lang="en-US" sz="1400" dirty="0"/>
          </a:p>
        </p:txBody>
      </p:sp>
      <p:sp>
        <p:nvSpPr>
          <p:cNvPr id="58" name="Text 9"/>
          <p:cNvSpPr/>
          <p:nvPr/>
        </p:nvSpPr>
        <p:spPr>
          <a:xfrm>
            <a:off x="5409496"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Mathematical beauty in folding</a:t>
            </a:r>
            <a:endParaRPr lang="en-US" sz="1200" dirty="0"/>
          </a:p>
        </p:txBody>
      </p:sp>
      <p:sp>
        <p:nvSpPr>
          <p:cNvPr id="59" name="Text 10"/>
          <p:cNvSpPr/>
          <p:nvPr/>
        </p:nvSpPr>
        <p:spPr>
          <a:xfrm>
            <a:off x="5099021" y="4215851"/>
            <a:ext cx="2430464"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Modular Origami</a:t>
            </a:r>
            <a:endParaRPr lang="en-US" sz="1600" dirty="0"/>
          </a:p>
        </p:txBody>
      </p:sp>
      <p:sp>
        <p:nvSpPr>
          <p:cNvPr id="60" name="Text 11"/>
          <p:cNvSpPr/>
          <p:nvPr/>
        </p:nvSpPr>
        <p:spPr>
          <a:xfrm>
            <a:off x="3110460" y="5149180"/>
            <a:ext cx="1379041"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Mistakes</a:t>
            </a:r>
            <a:endParaRPr lang="en-US" sz="1400" dirty="0"/>
          </a:p>
        </p:txBody>
      </p:sp>
      <p:sp>
        <p:nvSpPr>
          <p:cNvPr id="61" name="Text 12"/>
          <p:cNvSpPr/>
          <p:nvPr/>
        </p:nvSpPr>
        <p:spPr>
          <a:xfrm>
            <a:off x="3022207"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Precision in creasing determines success</a:t>
            </a:r>
            <a:endParaRPr lang="en-US" sz="1200" dirty="0"/>
          </a:p>
        </p:txBody>
      </p:sp>
      <p:sp>
        <p:nvSpPr>
          <p:cNvPr id="62" name="Text 13"/>
          <p:cNvSpPr/>
          <p:nvPr/>
        </p:nvSpPr>
        <p:spPr>
          <a:xfrm>
            <a:off x="3055222" y="4215851"/>
            <a:ext cx="1813324"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Wet-Folding</a:t>
            </a:r>
            <a:endParaRPr lang="en-US" sz="1600" dirty="0"/>
          </a:p>
        </p:txBody>
      </p:sp>
      <p:sp>
        <p:nvSpPr>
          <p:cNvPr id="63" name="Text 14"/>
          <p:cNvSpPr/>
          <p:nvPr/>
        </p:nvSpPr>
        <p:spPr>
          <a:xfrm>
            <a:off x="710473" y="5149180"/>
            <a:ext cx="1379041"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Patience</a:t>
            </a:r>
            <a:endParaRPr lang="en-US" sz="1400" dirty="0"/>
          </a:p>
        </p:txBody>
      </p:sp>
      <p:sp>
        <p:nvSpPr>
          <p:cNvPr id="64" name="Text 15"/>
          <p:cNvSpPr/>
          <p:nvPr/>
        </p:nvSpPr>
        <p:spPr>
          <a:xfrm>
            <a:off x="615870"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Infinite possibilities from one sheet</a:t>
            </a:r>
            <a:endParaRPr lang="en-US" sz="1200" dirty="0"/>
          </a:p>
        </p:txBody>
      </p:sp>
      <p:sp>
        <p:nvSpPr>
          <p:cNvPr id="65" name="Text 16"/>
          <p:cNvSpPr/>
          <p:nvPr/>
        </p:nvSpPr>
        <p:spPr>
          <a:xfrm>
            <a:off x="427299" y="4215851"/>
            <a:ext cx="2262845"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Paper Geometry</a:t>
            </a:r>
            <a:endParaRPr lang="en-US" sz="1600" dirty="0"/>
          </a:p>
        </p:txBody>
      </p:sp>
      <p:sp>
        <p:nvSpPr>
          <p:cNvPr id="66" name="Text 1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3390459" y="933328"/>
            <a:ext cx="5123783" cy="584124"/>
          </a:xfrm>
          <a:prstGeom prst="rect">
            <a:avLst/>
          </a:prstGeom>
        </p:spPr>
      </p:pic>
      <p:pic>
        <p:nvPicPr>
          <p:cNvPr id="6" name="Image 4" descr="preencoded.png">    </p:cNvPr>
          <p:cNvPicPr>
            <a:picLocks noChangeAspect="1"/>
          </p:cNvPicPr>
          <p:nvPr/>
        </p:nvPicPr>
        <p:blipFill>
          <a:blip r:embed="rId6"/>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7"/>
          <a:stretch>
            <a:fillRect/>
          </a:stretch>
        </p:blipFill>
        <p:spPr>
          <a:xfrm>
            <a:off x="476188" y="5790447"/>
            <a:ext cx="819043" cy="819043"/>
          </a:xfrm>
          <a:prstGeom prst="rect">
            <a:avLst/>
          </a:prstGeom>
        </p:spPr>
      </p:pic>
      <p:pic>
        <p:nvPicPr>
          <p:cNvPr id="8" name="Image 6" descr="preencoded.png">    </p:cNvPr>
          <p:cNvPicPr>
            <a:picLocks noChangeAspect="1"/>
          </p:cNvPicPr>
          <p:nvPr/>
        </p:nvPicPr>
        <p:blipFill>
          <a:blip r:embed="rId8"/>
          <a:stretch>
            <a:fillRect/>
          </a:stretch>
        </p:blipFill>
        <p:spPr>
          <a:xfrm>
            <a:off x="4482517" y="6419015"/>
            <a:ext cx="2939668" cy="152380"/>
          </a:xfrm>
          <a:prstGeom prst="rect">
            <a:avLst/>
          </a:prstGeom>
        </p:spPr>
      </p:pic>
      <p:pic>
        <p:nvPicPr>
          <p:cNvPr id="9" name="Image 7" descr="preencoded.png">    </p:cNvPr>
          <p:cNvPicPr>
            <a:picLocks noChangeAspect="1"/>
          </p:cNvPicPr>
          <p:nvPr/>
        </p:nvPicPr>
        <p:blipFill>
          <a:blip r:embed="rId9"/>
          <a:stretch>
            <a:fillRect/>
          </a:stretch>
        </p:blipFill>
        <p:spPr>
          <a:xfrm>
            <a:off x="596822" y="5917430"/>
            <a:ext cx="577775" cy="577775"/>
          </a:xfrm>
          <a:prstGeom prst="rect">
            <a:avLst/>
          </a:prstGeom>
        </p:spPr>
      </p:pic>
      <p:pic>
        <p:nvPicPr>
          <p:cNvPr id="10" name="Image 8" descr="preencoded.png">    </p:cNvPr>
          <p:cNvPicPr>
            <a:picLocks noChangeAspect="1"/>
          </p:cNvPicPr>
          <p:nvPr/>
        </p:nvPicPr>
        <p:blipFill>
          <a:blip r:embed="rId10"/>
          <a:stretch>
            <a:fillRect/>
          </a:stretch>
        </p:blipFill>
        <p:spPr>
          <a:xfrm>
            <a:off x="4628547" y="692060"/>
            <a:ext cx="2939667" cy="152380"/>
          </a:xfrm>
          <a:prstGeom prst="rect">
            <a:avLst/>
          </a:prstGeom>
        </p:spPr>
      </p:pic>
      <p:pic>
        <p:nvPicPr>
          <p:cNvPr id="11" name="Image 9" descr="preencoded.png">    </p:cNvPr>
          <p:cNvPicPr>
            <a:picLocks noChangeAspect="1"/>
          </p:cNvPicPr>
          <p:nvPr/>
        </p:nvPicPr>
        <p:blipFill>
          <a:blip r:embed="rId11"/>
          <a:stretch>
            <a:fillRect/>
          </a:stretch>
        </p:blipFill>
        <p:spPr>
          <a:xfrm>
            <a:off x="2368242" y="1860308"/>
            <a:ext cx="7453930" cy="2596812"/>
          </a:xfrm>
          <a:prstGeom prst="rect">
            <a:avLst/>
          </a:prstGeom>
        </p:spPr>
      </p:pic>
      <p:pic>
        <p:nvPicPr>
          <p:cNvPr id="12" name="Image 10" descr="preencoded.png">    </p:cNvPr>
          <p:cNvPicPr>
            <a:picLocks noChangeAspect="1"/>
          </p:cNvPicPr>
          <p:nvPr/>
        </p:nvPicPr>
        <p:blipFill>
          <a:blip r:embed="rId12"/>
          <a:stretch>
            <a:fillRect/>
          </a:stretch>
        </p:blipFill>
        <p:spPr>
          <a:xfrm>
            <a:off x="4196804" y="4831721"/>
            <a:ext cx="3796806" cy="615870"/>
          </a:xfrm>
          <a:prstGeom prst="rect">
            <a:avLst/>
          </a:prstGeom>
        </p:spPr>
      </p:pic>
      <p:pic>
        <p:nvPicPr>
          <p:cNvPr id="13" name="Image 11" descr="preencoded.png">    </p:cNvPr>
          <p:cNvPicPr>
            <a:picLocks noChangeAspect="1"/>
          </p:cNvPicPr>
          <p:nvPr/>
        </p:nvPicPr>
        <p:blipFill>
          <a:blip r:embed="rId13"/>
          <a:stretch>
            <a:fillRect/>
          </a:stretch>
        </p:blipFill>
        <p:spPr>
          <a:xfrm>
            <a:off x="4819023" y="5028545"/>
            <a:ext cx="2558717" cy="488886"/>
          </a:xfrm>
          <a:prstGeom prst="rect">
            <a:avLst/>
          </a:prstGeom>
        </p:spPr>
      </p:pic>
      <p:pic>
        <p:nvPicPr>
          <p:cNvPr id="14" name="Image 12" descr="preencoded.png">    </p:cNvPr>
          <p:cNvPicPr>
            <a:picLocks noChangeAspect="1"/>
          </p:cNvPicPr>
          <p:nvPr/>
        </p:nvPicPr>
        <p:blipFill>
          <a:blip r:embed="rId14"/>
          <a:stretch>
            <a:fillRect/>
          </a:stretch>
        </p:blipFill>
        <p:spPr>
          <a:xfrm>
            <a:off x="698409" y="552378"/>
            <a:ext cx="1466659" cy="1466659"/>
          </a:xfrm>
          <a:prstGeom prst="rect">
            <a:avLst/>
          </a:prstGeom>
        </p:spPr>
      </p:pic>
      <p:pic>
        <p:nvPicPr>
          <p:cNvPr id="15" name="Image 13" descr="preencoded.png">    </p:cNvPr>
          <p:cNvPicPr>
            <a:picLocks noChangeAspect="1"/>
          </p:cNvPicPr>
          <p:nvPr/>
        </p:nvPicPr>
        <p:blipFill>
          <a:blip r:embed="rId15"/>
          <a:stretch>
            <a:fillRect/>
          </a:stretch>
        </p:blipFill>
        <p:spPr>
          <a:xfrm>
            <a:off x="787298" y="641267"/>
            <a:ext cx="1288882" cy="1288882"/>
          </a:xfrm>
          <a:prstGeom prst="rect">
            <a:avLst/>
          </a:prstGeom>
        </p:spPr>
      </p:pic>
      <p:pic>
        <p:nvPicPr>
          <p:cNvPr id="16" name="Image 14" descr="preencoded.png">    </p:cNvPr>
          <p:cNvPicPr>
            <a:picLocks noChangeAspect="1"/>
          </p:cNvPicPr>
          <p:nvPr/>
        </p:nvPicPr>
        <p:blipFill>
          <a:blip r:embed="rId16"/>
          <a:stretch>
            <a:fillRect/>
          </a:stretch>
        </p:blipFill>
        <p:spPr>
          <a:xfrm>
            <a:off x="0" y="3288872"/>
            <a:ext cx="1853959" cy="2152370"/>
          </a:xfrm>
          <a:prstGeom prst="rect">
            <a:avLst/>
          </a:prstGeom>
        </p:spPr>
      </p:pic>
      <p:pic>
        <p:nvPicPr>
          <p:cNvPr id="17" name="Image 15" descr="preencoded.png">    </p:cNvPr>
          <p:cNvPicPr>
            <a:picLocks noChangeAspect="1"/>
          </p:cNvPicPr>
          <p:nvPr/>
        </p:nvPicPr>
        <p:blipFill>
          <a:blip r:embed="rId17"/>
          <a:stretch>
            <a:fillRect/>
          </a:stretch>
        </p:blipFill>
        <p:spPr>
          <a:xfrm>
            <a:off x="0" y="3422204"/>
            <a:ext cx="1726975" cy="1892054"/>
          </a:xfrm>
          <a:prstGeom prst="rect">
            <a:avLst/>
          </a:prstGeom>
        </p:spPr>
      </p:pic>
      <p:pic>
        <p:nvPicPr>
          <p:cNvPr id="18" name="Image 16" descr="preencoded.png">    </p:cNvPr>
          <p:cNvPicPr>
            <a:picLocks noChangeAspect="1"/>
          </p:cNvPicPr>
          <p:nvPr/>
        </p:nvPicPr>
        <p:blipFill>
          <a:blip r:embed="rId18"/>
          <a:stretch>
            <a:fillRect/>
          </a:stretch>
        </p:blipFill>
        <p:spPr>
          <a:xfrm>
            <a:off x="10526930" y="3904742"/>
            <a:ext cx="1390470" cy="1390469"/>
          </a:xfrm>
          <a:prstGeom prst="rect">
            <a:avLst/>
          </a:prstGeom>
        </p:spPr>
      </p:pic>
      <p:pic>
        <p:nvPicPr>
          <p:cNvPr id="19" name="Image 17" descr="preencoded.png">    </p:cNvPr>
          <p:cNvPicPr>
            <a:picLocks noChangeAspect="1"/>
          </p:cNvPicPr>
          <p:nvPr/>
        </p:nvPicPr>
        <p:blipFill>
          <a:blip r:embed="rId19"/>
          <a:stretch>
            <a:fillRect/>
          </a:stretch>
        </p:blipFill>
        <p:spPr>
          <a:xfrm>
            <a:off x="10615818" y="3993630"/>
            <a:ext cx="1219041" cy="1219041"/>
          </a:xfrm>
          <a:prstGeom prst="rect">
            <a:avLst/>
          </a:prstGeom>
        </p:spPr>
      </p:pic>
      <p:pic>
        <p:nvPicPr>
          <p:cNvPr id="20" name="Image 18" descr="preencoded.png">    </p:cNvPr>
          <p:cNvPicPr>
            <a:picLocks noChangeAspect="1"/>
          </p:cNvPicPr>
          <p:nvPr/>
        </p:nvPicPr>
        <p:blipFill>
          <a:blip r:embed="rId20"/>
          <a:stretch>
            <a:fillRect/>
          </a:stretch>
        </p:blipFill>
        <p:spPr>
          <a:xfrm>
            <a:off x="10076138" y="469839"/>
            <a:ext cx="2115862" cy="2152370"/>
          </a:xfrm>
          <a:prstGeom prst="rect">
            <a:avLst/>
          </a:prstGeom>
        </p:spPr>
      </p:pic>
      <p:pic>
        <p:nvPicPr>
          <p:cNvPr id="21" name="Image 19" descr="preencoded.png">    </p:cNvPr>
          <p:cNvPicPr>
            <a:picLocks noChangeAspect="1"/>
          </p:cNvPicPr>
          <p:nvPr/>
        </p:nvPicPr>
        <p:blipFill>
          <a:blip r:embed="rId21"/>
          <a:stretch>
            <a:fillRect/>
          </a:stretch>
        </p:blipFill>
        <p:spPr>
          <a:xfrm>
            <a:off x="10209471" y="596822"/>
            <a:ext cx="1892054" cy="1892054"/>
          </a:xfrm>
          <a:prstGeom prst="rect">
            <a:avLst/>
          </a:prstGeom>
        </p:spPr>
      </p:pic>
      <p:pic>
        <p:nvPicPr>
          <p:cNvPr id="22" name="Image 20" descr="preencoded.png">    </p:cNvPr>
          <p:cNvPicPr>
            <a:picLocks noChangeAspect="1"/>
          </p:cNvPicPr>
          <p:nvPr/>
        </p:nvPicPr>
        <p:blipFill>
          <a:blip r:embed="rId22"/>
          <a:stretch>
            <a:fillRect/>
          </a:stretch>
        </p:blipFill>
        <p:spPr>
          <a:xfrm>
            <a:off x="11228250" y="6066954"/>
            <a:ext cx="193050" cy="193051"/>
          </a:xfrm>
          <a:prstGeom prst="rect">
            <a:avLst/>
          </a:prstGeom>
        </p:spPr>
      </p:pic>
      <p:pic>
        <p:nvPicPr>
          <p:cNvPr id="23" name="Image 21" descr="preencoded.png">    </p:cNvPr>
          <p:cNvPicPr>
            <a:picLocks noChangeAspect="1"/>
          </p:cNvPicPr>
          <p:nvPr/>
        </p:nvPicPr>
        <p:blipFill>
          <a:blip r:embed="rId23"/>
          <a:stretch>
            <a:fillRect/>
          </a:stretch>
        </p:blipFill>
        <p:spPr>
          <a:xfrm>
            <a:off x="10945407" y="5662896"/>
            <a:ext cx="870972" cy="870971"/>
          </a:xfrm>
          <a:prstGeom prst="rect">
            <a:avLst/>
          </a:prstGeom>
        </p:spPr>
      </p:pic>
      <p:pic>
        <p:nvPicPr>
          <p:cNvPr id="24" name="Image 22" descr="preencoded.png">    </p:cNvPr>
          <p:cNvPicPr>
            <a:picLocks noChangeAspect="1"/>
          </p:cNvPicPr>
          <p:nvPr/>
        </p:nvPicPr>
        <p:blipFill>
          <a:blip r:embed="rId24"/>
          <a:stretch>
            <a:fillRect/>
          </a:stretch>
        </p:blipFill>
        <p:spPr>
          <a:xfrm>
            <a:off x="9815822" y="6063461"/>
            <a:ext cx="1130153" cy="190475"/>
          </a:xfrm>
          <a:prstGeom prst="rect">
            <a:avLst/>
          </a:prstGeom>
        </p:spPr>
      </p:pic>
      <p:sp>
        <p:nvSpPr>
          <p:cNvPr id="25" name="Text 0"/>
          <p:cNvSpPr/>
          <p:nvPr/>
        </p:nvSpPr>
        <p:spPr>
          <a:xfrm>
            <a:off x="2344750" y="933328"/>
            <a:ext cx="7215201" cy="634917"/>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FROM ZERO TO ONE</a:t>
            </a:r>
            <a:endParaRPr lang="en-US" sz="3999" dirty="0"/>
          </a:p>
        </p:txBody>
      </p:sp>
      <p:sp>
        <p:nvSpPr>
          <p:cNvPr id="26"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7" name="Text 2"/>
          <p:cNvSpPr/>
          <p:nvPr/>
        </p:nvSpPr>
        <p:spPr>
          <a:xfrm>
            <a:off x="4074900" y="660314"/>
            <a:ext cx="4053312" cy="280554"/>
          </a:xfrm>
          <a:prstGeom prst="rect">
            <a:avLst/>
          </a:prstGeom>
          <a:noFill/>
          <a:ln/>
        </p:spPr>
        <p:txBody>
          <a:bodyPr wrap="square" lIns="0" tIns="0" rIns="0" bIns="0" rtlCol="0" anchor="t" vert="horz"/>
          <a:lstStyle/>
          <a:p>
            <a:pPr algn="ctr"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HAND-EYE COORDINATION</a:t>
            </a:r>
            <a:endParaRPr lang="en-US" sz="1800" dirty="0"/>
          </a:p>
        </p:txBody>
      </p:sp>
      <p:sp>
        <p:nvSpPr>
          <p:cNvPr id="28" name="Text 3"/>
          <p:cNvSpPr/>
          <p:nvPr/>
        </p:nvSpPr>
        <p:spPr>
          <a:xfrm>
            <a:off x="2177766" y="1860308"/>
            <a:ext cx="7834880" cy="1462691"/>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Safety First Philosophy: Building a Relationship of Respect with ToolsIn the world of woodworking, safety is not a set of rigid rules but a core ethic of craftsmanship and a state of mind. The root cause of every accident is often not the tool itself, but the user's distraction, recklessness, or misunderstanding of the tool. The "Character" of Tools: Every tool has its designed purpose, range of power, and "temperament." A circular saw craves straight cuts but will violently resist torque; a chisel needs precise guidance and gentle taps; a handsaw relies on the user's rhythm and endurance. The first step in learning woodworking is to understand your tools like you would a partner: Where is its cutting edge? What might its reactive force be? How do you properly hold, adjust, and maintain it?</a:t>
            </a:r>
            <a:endParaRPr lang="en-US" sz="1200" dirty="0"/>
          </a:p>
        </p:txBody>
      </p:sp>
      <p:sp>
        <p:nvSpPr>
          <p:cNvPr id="29" name="Text 4"/>
          <p:cNvSpPr/>
          <p:nvPr/>
        </p:nvSpPr>
        <p:spPr>
          <a:xfrm>
            <a:off x="2177766" y="3322999"/>
            <a:ext cx="7834880" cy="731345"/>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Personal Protective Equipment (PPE) as Ritual: Putting on safety glasses, a dust mask, and hearing protection is not just physical safeguarding; it is a ritual for mental transition. It marks your shift from an everyday state into the "workshop zone" that demands high concentration and respect. Keeping the work area tidy, bright, and free of clutter is also part of safety culture.</a:t>
            </a:r>
            <a:endParaRPr lang="en-US" sz="1200" dirty="0"/>
          </a:p>
        </p:txBody>
      </p:sp>
      <p:sp>
        <p:nvSpPr>
          <p:cNvPr id="30" name="Text 5"/>
          <p:cNvSpPr/>
          <p:nvPr/>
        </p:nvSpPr>
        <p:spPr>
          <a:xfrm>
            <a:off x="4410771" y="5028545"/>
            <a:ext cx="3375221"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Progressive Learning Path</a:t>
            </a:r>
            <a:endParaRPr lang="en-US" sz="1400" dirty="0"/>
          </a:p>
        </p:txBody>
      </p:sp>
      <p:sp>
        <p:nvSpPr>
          <p:cNvPr id="31" name="Text 6"/>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name="Slide 1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615870" y="946027"/>
            <a:ext cx="6806314" cy="539680"/>
          </a:xfrm>
          <a:prstGeom prst="rect">
            <a:avLst/>
          </a:prstGeom>
        </p:spPr>
      </p:pic>
      <p:pic>
        <p:nvPicPr>
          <p:cNvPr id="6" name="Image 4" descr="preencoded.png">    </p:cNvPr>
          <p:cNvPicPr>
            <a:picLocks noChangeAspect="1"/>
          </p:cNvPicPr>
          <p:nvPr/>
        </p:nvPicPr>
        <p:blipFill>
          <a:blip r:embed="rId6"/>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7"/>
          <a:stretch>
            <a:fillRect/>
          </a:stretch>
        </p:blipFill>
        <p:spPr>
          <a:xfrm>
            <a:off x="11228250" y="6066954"/>
            <a:ext cx="193050" cy="193051"/>
          </a:xfrm>
          <a:prstGeom prst="rect">
            <a:avLst/>
          </a:prstGeom>
        </p:spPr>
      </p:pic>
      <p:pic>
        <p:nvPicPr>
          <p:cNvPr id="8" name="Image 6" descr="preencoded.png">    </p:cNvPr>
          <p:cNvPicPr>
            <a:picLocks noChangeAspect="1"/>
          </p:cNvPicPr>
          <p:nvPr/>
        </p:nvPicPr>
        <p:blipFill>
          <a:blip r:embed="rId8"/>
          <a:stretch>
            <a:fillRect/>
          </a:stretch>
        </p:blipFill>
        <p:spPr>
          <a:xfrm>
            <a:off x="10945407" y="5662896"/>
            <a:ext cx="870972" cy="870971"/>
          </a:xfrm>
          <a:prstGeom prst="rect">
            <a:avLst/>
          </a:prstGeom>
        </p:spPr>
      </p:pic>
      <p:pic>
        <p:nvPicPr>
          <p:cNvPr id="9" name="Image 7" descr="preencoded.png">    </p:cNvPr>
          <p:cNvPicPr>
            <a:picLocks noChangeAspect="1"/>
          </p:cNvPicPr>
          <p:nvPr/>
        </p:nvPicPr>
        <p:blipFill>
          <a:blip r:embed="rId9"/>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0"/>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1"/>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2"/>
          <a:stretch>
            <a:fillRect/>
          </a:stretch>
        </p:blipFill>
        <p:spPr>
          <a:xfrm>
            <a:off x="615870" y="692060"/>
            <a:ext cx="3485697" cy="266665"/>
          </a:xfrm>
          <a:prstGeom prst="rect">
            <a:avLst/>
          </a:prstGeom>
        </p:spPr>
      </p:pic>
      <p:pic>
        <p:nvPicPr>
          <p:cNvPr id="13" name="Image 11" descr="preencoded.png">    </p:cNvPr>
          <p:cNvPicPr>
            <a:picLocks noChangeAspect="1"/>
          </p:cNvPicPr>
          <p:nvPr/>
        </p:nvPicPr>
        <p:blipFill>
          <a:blip r:embed="rId13"/>
          <a:stretch>
            <a:fillRect/>
          </a:stretch>
        </p:blipFill>
        <p:spPr>
          <a:xfrm>
            <a:off x="7942816" y="1441262"/>
            <a:ext cx="3123793" cy="596822"/>
          </a:xfrm>
          <a:prstGeom prst="rect">
            <a:avLst/>
          </a:prstGeom>
        </p:spPr>
      </p:pic>
      <p:pic>
        <p:nvPicPr>
          <p:cNvPr id="14" name="Image 12" descr="preencoded.png">    </p:cNvPr>
          <p:cNvPicPr>
            <a:picLocks noChangeAspect="1"/>
          </p:cNvPicPr>
          <p:nvPr/>
        </p:nvPicPr>
        <p:blipFill>
          <a:blip r:embed="rId14"/>
          <a:stretch>
            <a:fillRect/>
          </a:stretch>
        </p:blipFill>
        <p:spPr>
          <a:xfrm>
            <a:off x="7949165" y="1174597"/>
            <a:ext cx="3123794" cy="184126"/>
          </a:xfrm>
          <a:prstGeom prst="rect">
            <a:avLst/>
          </a:prstGeom>
        </p:spPr>
      </p:pic>
      <p:pic>
        <p:nvPicPr>
          <p:cNvPr id="15" name="Image 13" descr="preencoded.png">    </p:cNvPr>
          <p:cNvPicPr>
            <a:picLocks noChangeAspect="1"/>
          </p:cNvPicPr>
          <p:nvPr/>
        </p:nvPicPr>
        <p:blipFill>
          <a:blip r:embed="rId15"/>
          <a:stretch>
            <a:fillRect/>
          </a:stretch>
        </p:blipFill>
        <p:spPr>
          <a:xfrm>
            <a:off x="8450750" y="1041264"/>
            <a:ext cx="3123794" cy="596822"/>
          </a:xfrm>
          <a:prstGeom prst="rect">
            <a:avLst/>
          </a:prstGeom>
        </p:spPr>
      </p:pic>
      <p:pic>
        <p:nvPicPr>
          <p:cNvPr id="16" name="Image 14" descr="preencoded.png">    </p:cNvPr>
          <p:cNvPicPr>
            <a:picLocks noChangeAspect="1"/>
          </p:cNvPicPr>
          <p:nvPr/>
        </p:nvPicPr>
        <p:blipFill>
          <a:blip r:embed="rId16"/>
          <a:stretch>
            <a:fillRect/>
          </a:stretch>
        </p:blipFill>
        <p:spPr>
          <a:xfrm>
            <a:off x="761901" y="3428554"/>
            <a:ext cx="2298401" cy="2088878"/>
          </a:xfrm>
          <a:prstGeom prst="rect">
            <a:avLst/>
          </a:prstGeom>
        </p:spPr>
      </p:pic>
      <p:pic>
        <p:nvPicPr>
          <p:cNvPr id="17" name="Image 15" descr="preencoded.png">    </p:cNvPr>
          <p:cNvPicPr>
            <a:picLocks noChangeAspect="1"/>
          </p:cNvPicPr>
          <p:nvPr/>
        </p:nvPicPr>
        <p:blipFill>
          <a:blip r:embed="rId17"/>
          <a:stretch>
            <a:fillRect/>
          </a:stretch>
        </p:blipFill>
        <p:spPr>
          <a:xfrm>
            <a:off x="615870" y="2044434"/>
            <a:ext cx="2584114" cy="1930149"/>
          </a:xfrm>
          <a:prstGeom prst="rect">
            <a:avLst/>
          </a:prstGeom>
        </p:spPr>
      </p:pic>
      <p:pic>
        <p:nvPicPr>
          <p:cNvPr id="18" name="Image 16" descr="preencoded.png">    </p:cNvPr>
          <p:cNvPicPr>
            <a:picLocks noChangeAspect="1"/>
          </p:cNvPicPr>
          <p:nvPr/>
        </p:nvPicPr>
        <p:blipFill>
          <a:blip r:embed="rId18"/>
          <a:stretch>
            <a:fillRect/>
          </a:stretch>
        </p:blipFill>
        <p:spPr>
          <a:xfrm>
            <a:off x="1492056" y="3485696"/>
            <a:ext cx="819043" cy="819043"/>
          </a:xfrm>
          <a:prstGeom prst="rect">
            <a:avLst/>
          </a:prstGeom>
        </p:spPr>
      </p:pic>
      <p:pic>
        <p:nvPicPr>
          <p:cNvPr id="19" name="Image 17" descr="preencoded.png">    </p:cNvPr>
          <p:cNvPicPr>
            <a:picLocks noChangeAspect="1"/>
          </p:cNvPicPr>
          <p:nvPr/>
        </p:nvPicPr>
        <p:blipFill>
          <a:blip r:embed="rId19"/>
          <a:stretch>
            <a:fillRect/>
          </a:stretch>
        </p:blipFill>
        <p:spPr>
          <a:xfrm>
            <a:off x="1022217" y="4888864"/>
            <a:ext cx="1771419" cy="450791"/>
          </a:xfrm>
          <a:prstGeom prst="rect">
            <a:avLst/>
          </a:prstGeom>
        </p:spPr>
      </p:pic>
      <p:pic>
        <p:nvPicPr>
          <p:cNvPr id="20" name="Image 18" descr="preencoded.png">    </p:cNvPr>
          <p:cNvPicPr>
            <a:picLocks noChangeAspect="1"/>
          </p:cNvPicPr>
          <p:nvPr/>
        </p:nvPicPr>
        <p:blipFill>
          <a:blip r:embed="rId20"/>
          <a:stretch>
            <a:fillRect/>
          </a:stretch>
        </p:blipFill>
        <p:spPr>
          <a:xfrm>
            <a:off x="1123804" y="4622198"/>
            <a:ext cx="1549198" cy="95238"/>
          </a:xfrm>
          <a:prstGeom prst="rect">
            <a:avLst/>
          </a:prstGeom>
        </p:spPr>
      </p:pic>
      <p:pic>
        <p:nvPicPr>
          <p:cNvPr id="21" name="Image 19" descr="preencoded.png">    </p:cNvPr>
          <p:cNvPicPr>
            <a:picLocks noChangeAspect="1"/>
          </p:cNvPicPr>
          <p:nvPr/>
        </p:nvPicPr>
        <p:blipFill>
          <a:blip r:embed="rId21"/>
          <a:stretch>
            <a:fillRect/>
          </a:stretch>
        </p:blipFill>
        <p:spPr>
          <a:xfrm>
            <a:off x="1638087" y="3752362"/>
            <a:ext cx="539680" cy="399998"/>
          </a:xfrm>
          <a:prstGeom prst="rect">
            <a:avLst/>
          </a:prstGeom>
        </p:spPr>
      </p:pic>
      <p:pic>
        <p:nvPicPr>
          <p:cNvPr id="22" name="Image 20" descr="preencoded.png">    </p:cNvPr>
          <p:cNvPicPr>
            <a:picLocks noChangeAspect="1"/>
          </p:cNvPicPr>
          <p:nvPr/>
        </p:nvPicPr>
        <p:blipFill>
          <a:blip r:embed="rId22"/>
          <a:stretch>
            <a:fillRect/>
          </a:stretch>
        </p:blipFill>
        <p:spPr>
          <a:xfrm>
            <a:off x="3549188" y="3428554"/>
            <a:ext cx="2298401" cy="2088878"/>
          </a:xfrm>
          <a:prstGeom prst="rect">
            <a:avLst/>
          </a:prstGeom>
        </p:spPr>
      </p:pic>
      <p:pic>
        <p:nvPicPr>
          <p:cNvPr id="23" name="Image 21" descr="preencoded.png">    </p:cNvPr>
          <p:cNvPicPr>
            <a:picLocks noChangeAspect="1"/>
          </p:cNvPicPr>
          <p:nvPr/>
        </p:nvPicPr>
        <p:blipFill>
          <a:blip r:embed="rId23"/>
          <a:stretch>
            <a:fillRect/>
          </a:stretch>
        </p:blipFill>
        <p:spPr>
          <a:xfrm>
            <a:off x="3403157" y="2044434"/>
            <a:ext cx="2584113" cy="1930149"/>
          </a:xfrm>
          <a:prstGeom prst="rect">
            <a:avLst/>
          </a:prstGeom>
        </p:spPr>
      </p:pic>
      <p:pic>
        <p:nvPicPr>
          <p:cNvPr id="24" name="Image 22" descr="preencoded.png">    </p:cNvPr>
          <p:cNvPicPr>
            <a:picLocks noChangeAspect="1"/>
          </p:cNvPicPr>
          <p:nvPr/>
        </p:nvPicPr>
        <p:blipFill>
          <a:blip r:embed="rId24"/>
          <a:stretch>
            <a:fillRect/>
          </a:stretch>
        </p:blipFill>
        <p:spPr>
          <a:xfrm>
            <a:off x="4279343" y="3485696"/>
            <a:ext cx="819044" cy="819043"/>
          </a:xfrm>
          <a:prstGeom prst="rect">
            <a:avLst/>
          </a:prstGeom>
        </p:spPr>
      </p:pic>
      <p:pic>
        <p:nvPicPr>
          <p:cNvPr id="25" name="Image 23" descr="preencoded.png">    </p:cNvPr>
          <p:cNvPicPr>
            <a:picLocks noChangeAspect="1"/>
          </p:cNvPicPr>
          <p:nvPr/>
        </p:nvPicPr>
        <p:blipFill>
          <a:blip r:embed="rId25"/>
          <a:stretch>
            <a:fillRect/>
          </a:stretch>
        </p:blipFill>
        <p:spPr>
          <a:xfrm>
            <a:off x="3682521" y="4888864"/>
            <a:ext cx="2031736" cy="463490"/>
          </a:xfrm>
          <a:prstGeom prst="rect">
            <a:avLst/>
          </a:prstGeom>
        </p:spPr>
      </p:pic>
      <p:pic>
        <p:nvPicPr>
          <p:cNvPr id="26" name="Image 24" descr="preencoded.png">    </p:cNvPr>
          <p:cNvPicPr>
            <a:picLocks noChangeAspect="1"/>
          </p:cNvPicPr>
          <p:nvPr/>
        </p:nvPicPr>
        <p:blipFill>
          <a:blip r:embed="rId26"/>
          <a:stretch>
            <a:fillRect/>
          </a:stretch>
        </p:blipFill>
        <p:spPr>
          <a:xfrm>
            <a:off x="4126963" y="4622198"/>
            <a:ext cx="1117454" cy="152380"/>
          </a:xfrm>
          <a:prstGeom prst="rect">
            <a:avLst/>
          </a:prstGeom>
        </p:spPr>
      </p:pic>
      <p:pic>
        <p:nvPicPr>
          <p:cNvPr id="27" name="Image 25" descr="preencoded.png">    </p:cNvPr>
          <p:cNvPicPr>
            <a:picLocks noChangeAspect="1"/>
          </p:cNvPicPr>
          <p:nvPr/>
        </p:nvPicPr>
        <p:blipFill>
          <a:blip r:embed="rId27"/>
          <a:stretch>
            <a:fillRect/>
          </a:stretch>
        </p:blipFill>
        <p:spPr>
          <a:xfrm>
            <a:off x="4495215" y="3752362"/>
            <a:ext cx="387299" cy="399998"/>
          </a:xfrm>
          <a:prstGeom prst="rect">
            <a:avLst/>
          </a:prstGeom>
        </p:spPr>
      </p:pic>
      <p:pic>
        <p:nvPicPr>
          <p:cNvPr id="28" name="Image 26" descr="preencoded.png">    </p:cNvPr>
          <p:cNvPicPr>
            <a:picLocks noChangeAspect="1"/>
          </p:cNvPicPr>
          <p:nvPr/>
        </p:nvPicPr>
        <p:blipFill>
          <a:blip r:embed="rId28"/>
          <a:stretch>
            <a:fillRect/>
          </a:stretch>
        </p:blipFill>
        <p:spPr>
          <a:xfrm>
            <a:off x="6336475" y="3428554"/>
            <a:ext cx="2298400" cy="2088878"/>
          </a:xfrm>
          <a:prstGeom prst="rect">
            <a:avLst/>
          </a:prstGeom>
        </p:spPr>
      </p:pic>
      <p:pic>
        <p:nvPicPr>
          <p:cNvPr id="29" name="Image 27" descr="preencoded.png">    </p:cNvPr>
          <p:cNvPicPr>
            <a:picLocks noChangeAspect="1"/>
          </p:cNvPicPr>
          <p:nvPr/>
        </p:nvPicPr>
        <p:blipFill>
          <a:blip r:embed="rId29"/>
          <a:stretch>
            <a:fillRect/>
          </a:stretch>
        </p:blipFill>
        <p:spPr>
          <a:xfrm>
            <a:off x="6190444" y="2044434"/>
            <a:ext cx="2584114" cy="1930149"/>
          </a:xfrm>
          <a:prstGeom prst="rect">
            <a:avLst/>
          </a:prstGeom>
        </p:spPr>
      </p:pic>
      <p:pic>
        <p:nvPicPr>
          <p:cNvPr id="30" name="Image 28" descr="preencoded.png">    </p:cNvPr>
          <p:cNvPicPr>
            <a:picLocks noChangeAspect="1"/>
          </p:cNvPicPr>
          <p:nvPr/>
        </p:nvPicPr>
        <p:blipFill>
          <a:blip r:embed="rId30"/>
          <a:stretch>
            <a:fillRect/>
          </a:stretch>
        </p:blipFill>
        <p:spPr>
          <a:xfrm>
            <a:off x="7066630" y="3485696"/>
            <a:ext cx="819043" cy="819043"/>
          </a:xfrm>
          <a:prstGeom prst="rect">
            <a:avLst/>
          </a:prstGeom>
        </p:spPr>
      </p:pic>
      <p:pic>
        <p:nvPicPr>
          <p:cNvPr id="31" name="Image 29" descr="preencoded.png">    </p:cNvPr>
          <p:cNvPicPr>
            <a:picLocks noChangeAspect="1"/>
          </p:cNvPicPr>
          <p:nvPr/>
        </p:nvPicPr>
        <p:blipFill>
          <a:blip r:embed="rId31"/>
          <a:stretch>
            <a:fillRect/>
          </a:stretch>
        </p:blipFill>
        <p:spPr>
          <a:xfrm>
            <a:off x="6603141" y="4888864"/>
            <a:ext cx="1771419" cy="450791"/>
          </a:xfrm>
          <a:prstGeom prst="rect">
            <a:avLst/>
          </a:prstGeom>
        </p:spPr>
      </p:pic>
      <p:pic>
        <p:nvPicPr>
          <p:cNvPr id="32" name="Image 30" descr="preencoded.png">    </p:cNvPr>
          <p:cNvPicPr>
            <a:picLocks noChangeAspect="1"/>
          </p:cNvPicPr>
          <p:nvPr/>
        </p:nvPicPr>
        <p:blipFill>
          <a:blip r:embed="rId32"/>
          <a:stretch>
            <a:fillRect/>
          </a:stretch>
        </p:blipFill>
        <p:spPr>
          <a:xfrm>
            <a:off x="6698378" y="4622198"/>
            <a:ext cx="1549198" cy="184126"/>
          </a:xfrm>
          <a:prstGeom prst="rect">
            <a:avLst/>
          </a:prstGeom>
        </p:spPr>
      </p:pic>
      <p:pic>
        <p:nvPicPr>
          <p:cNvPr id="33" name="Image 31" descr="preencoded.png">    </p:cNvPr>
          <p:cNvPicPr>
            <a:picLocks noChangeAspect="1"/>
          </p:cNvPicPr>
          <p:nvPr/>
        </p:nvPicPr>
        <p:blipFill>
          <a:blip r:embed="rId33"/>
          <a:stretch>
            <a:fillRect/>
          </a:stretch>
        </p:blipFill>
        <p:spPr>
          <a:xfrm>
            <a:off x="7282502" y="3752362"/>
            <a:ext cx="387300" cy="399998"/>
          </a:xfrm>
          <a:prstGeom prst="rect">
            <a:avLst/>
          </a:prstGeom>
        </p:spPr>
      </p:pic>
      <p:pic>
        <p:nvPicPr>
          <p:cNvPr id="34" name="Image 32" descr="preencoded.png">    </p:cNvPr>
          <p:cNvPicPr>
            <a:picLocks noChangeAspect="1"/>
          </p:cNvPicPr>
          <p:nvPr/>
        </p:nvPicPr>
        <p:blipFill>
          <a:blip r:embed="rId34"/>
          <a:stretch>
            <a:fillRect/>
          </a:stretch>
        </p:blipFill>
        <p:spPr>
          <a:xfrm>
            <a:off x="9123762" y="3428554"/>
            <a:ext cx="2298401" cy="2088878"/>
          </a:xfrm>
          <a:prstGeom prst="rect">
            <a:avLst/>
          </a:prstGeom>
        </p:spPr>
      </p:pic>
      <p:pic>
        <p:nvPicPr>
          <p:cNvPr id="35" name="Image 33" descr="preencoded.png">    </p:cNvPr>
          <p:cNvPicPr>
            <a:picLocks noChangeAspect="1"/>
          </p:cNvPicPr>
          <p:nvPr/>
        </p:nvPicPr>
        <p:blipFill>
          <a:blip r:embed="rId35"/>
          <a:stretch>
            <a:fillRect/>
          </a:stretch>
        </p:blipFill>
        <p:spPr>
          <a:xfrm>
            <a:off x="8977732" y="2044434"/>
            <a:ext cx="2584114" cy="1930149"/>
          </a:xfrm>
          <a:prstGeom prst="rect">
            <a:avLst/>
          </a:prstGeom>
        </p:spPr>
      </p:pic>
      <p:pic>
        <p:nvPicPr>
          <p:cNvPr id="36" name="Image 34" descr="preencoded.png">    </p:cNvPr>
          <p:cNvPicPr>
            <a:picLocks noChangeAspect="1"/>
          </p:cNvPicPr>
          <p:nvPr/>
        </p:nvPicPr>
        <p:blipFill>
          <a:blip r:embed="rId36"/>
          <a:stretch>
            <a:fillRect/>
          </a:stretch>
        </p:blipFill>
        <p:spPr>
          <a:xfrm>
            <a:off x="9853917" y="3485696"/>
            <a:ext cx="819044" cy="819043"/>
          </a:xfrm>
          <a:prstGeom prst="rect">
            <a:avLst/>
          </a:prstGeom>
        </p:spPr>
      </p:pic>
      <p:pic>
        <p:nvPicPr>
          <p:cNvPr id="37" name="Image 35" descr="preencoded.png">    </p:cNvPr>
          <p:cNvPicPr>
            <a:picLocks noChangeAspect="1"/>
          </p:cNvPicPr>
          <p:nvPr/>
        </p:nvPicPr>
        <p:blipFill>
          <a:blip r:embed="rId37"/>
          <a:stretch>
            <a:fillRect/>
          </a:stretch>
        </p:blipFill>
        <p:spPr>
          <a:xfrm>
            <a:off x="9390428" y="4888864"/>
            <a:ext cx="1771419" cy="450791"/>
          </a:xfrm>
          <a:prstGeom prst="rect">
            <a:avLst/>
          </a:prstGeom>
        </p:spPr>
      </p:pic>
      <p:pic>
        <p:nvPicPr>
          <p:cNvPr id="38" name="Image 36" descr="preencoded.png">    </p:cNvPr>
          <p:cNvPicPr>
            <a:picLocks noChangeAspect="1"/>
          </p:cNvPicPr>
          <p:nvPr/>
        </p:nvPicPr>
        <p:blipFill>
          <a:blip r:embed="rId38"/>
          <a:stretch>
            <a:fillRect/>
          </a:stretch>
        </p:blipFill>
        <p:spPr>
          <a:xfrm>
            <a:off x="9485665" y="4622198"/>
            <a:ext cx="1549198" cy="120634"/>
          </a:xfrm>
          <a:prstGeom prst="rect">
            <a:avLst/>
          </a:prstGeom>
        </p:spPr>
      </p:pic>
      <p:pic>
        <p:nvPicPr>
          <p:cNvPr id="39" name="Image 37" descr="preencoded.png">    </p:cNvPr>
          <p:cNvPicPr>
            <a:picLocks noChangeAspect="1"/>
          </p:cNvPicPr>
          <p:nvPr/>
        </p:nvPicPr>
        <p:blipFill>
          <a:blip r:embed="rId39"/>
          <a:stretch>
            <a:fillRect/>
          </a:stretch>
        </p:blipFill>
        <p:spPr>
          <a:xfrm>
            <a:off x="10082488" y="3752362"/>
            <a:ext cx="387300" cy="399998"/>
          </a:xfrm>
          <a:prstGeom prst="rect">
            <a:avLst/>
          </a:prstGeom>
        </p:spPr>
      </p:pic>
      <p:pic>
        <p:nvPicPr>
          <p:cNvPr id="40" name="Image 38" descr="preencoded.png">    </p:cNvPr>
          <p:cNvPicPr>
            <a:picLocks noChangeAspect="1"/>
          </p:cNvPicPr>
          <p:nvPr/>
        </p:nvPicPr>
        <p:blipFill>
          <a:blip r:embed="rId40"/>
          <a:stretch>
            <a:fillRect/>
          </a:stretch>
        </p:blipFill>
        <p:spPr>
          <a:xfrm>
            <a:off x="8457099" y="774599"/>
            <a:ext cx="2349195" cy="222221"/>
          </a:xfrm>
          <a:prstGeom prst="rect">
            <a:avLst/>
          </a:prstGeom>
        </p:spPr>
      </p:pic>
      <p:pic>
        <p:nvPicPr>
          <p:cNvPr id="41" name="Image 39" descr="preencoded.png">    </p:cNvPr>
          <p:cNvPicPr>
            <a:picLocks noChangeAspect="1"/>
          </p:cNvPicPr>
          <p:nvPr/>
        </p:nvPicPr>
        <p:blipFill>
          <a:blip r:embed="rId41"/>
          <a:stretch>
            <a:fillRect/>
          </a:stretch>
        </p:blipFill>
        <p:spPr>
          <a:xfrm>
            <a:off x="9815822" y="6063461"/>
            <a:ext cx="1130153" cy="190475"/>
          </a:xfrm>
          <a:prstGeom prst="rect">
            <a:avLst/>
          </a:prstGeom>
        </p:spPr>
      </p:pic>
      <p:sp>
        <p:nvSpPr>
          <p:cNvPr id="42" name="Text 0"/>
          <p:cNvSpPr/>
          <p:nvPr/>
        </p:nvSpPr>
        <p:spPr>
          <a:xfrm>
            <a:off x="615870" y="946027"/>
            <a:ext cx="8380909" cy="634917"/>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DIALOGUING WITH WOOD</a:t>
            </a:r>
            <a:endParaRPr lang="en-US" sz="3999" dirty="0"/>
          </a:p>
        </p:txBody>
      </p:sp>
      <p:sp>
        <p:nvSpPr>
          <p:cNvPr id="43"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44" name="Text 2"/>
          <p:cNvSpPr/>
          <p:nvPr/>
        </p:nvSpPr>
        <p:spPr>
          <a:xfrm>
            <a:off x="615870" y="660314"/>
            <a:ext cx="7619008"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PROGRESSIVE LEARNING PATH</a:t>
            </a:r>
            <a:endParaRPr lang="en-US" sz="1800" dirty="0"/>
          </a:p>
        </p:txBody>
      </p:sp>
      <p:sp>
        <p:nvSpPr>
          <p:cNvPr id="45" name="Text 3"/>
          <p:cNvSpPr/>
          <p:nvPr/>
        </p:nvSpPr>
        <p:spPr>
          <a:xfrm>
            <a:off x="7942816" y="1441262"/>
            <a:ext cx="3307919"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a:t>
            </a:r>
            <a:endParaRPr lang="en-US" sz="1200" dirty="0"/>
          </a:p>
        </p:txBody>
      </p:sp>
      <p:sp>
        <p:nvSpPr>
          <p:cNvPr id="46" name="Text 4"/>
          <p:cNvSpPr/>
          <p:nvPr/>
        </p:nvSpPr>
        <p:spPr>
          <a:xfrm>
            <a:off x="7949165" y="1155550"/>
            <a:ext cx="4976998"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Cultivating patience</a:t>
            </a:r>
            <a:endParaRPr lang="en-US" sz="1600" dirty="0"/>
          </a:p>
        </p:txBody>
      </p:sp>
      <p:sp>
        <p:nvSpPr>
          <p:cNvPr id="47" name="Text 5"/>
          <p:cNvSpPr/>
          <p:nvPr/>
        </p:nvSpPr>
        <p:spPr>
          <a:xfrm>
            <a:off x="8450750" y="1041264"/>
            <a:ext cx="3174587"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Screws, dowels, biscuit joiners. They are fast and strong; knowing when and how to use them is a pragmatic choice.</a:t>
            </a:r>
            <a:endParaRPr lang="en-US" sz="1200" dirty="0"/>
          </a:p>
        </p:txBody>
      </p:sp>
      <p:sp>
        <p:nvSpPr>
          <p:cNvPr id="48" name="Text 6"/>
          <p:cNvSpPr/>
          <p:nvPr/>
        </p:nvSpPr>
        <p:spPr>
          <a:xfrm>
            <a:off x="971424" y="48888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Every handprint is a signature</a:t>
            </a:r>
            <a:endParaRPr lang="en-US" sz="1200" dirty="0"/>
          </a:p>
        </p:txBody>
      </p:sp>
      <p:sp>
        <p:nvSpPr>
          <p:cNvPr id="49" name="Text 7"/>
          <p:cNvSpPr/>
          <p:nvPr/>
        </p:nvSpPr>
        <p:spPr>
          <a:xfrm>
            <a:off x="877456"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Direct Carving</a:t>
            </a:r>
            <a:endParaRPr lang="en-US" sz="1600" dirty="0"/>
          </a:p>
        </p:txBody>
      </p:sp>
      <p:sp>
        <p:nvSpPr>
          <p:cNvPr id="50" name="Text 8"/>
          <p:cNvSpPr/>
          <p:nvPr/>
        </p:nvSpPr>
        <p:spPr>
          <a:xfrm>
            <a:off x="1522532" y="3649584"/>
            <a:ext cx="777139"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A</a:t>
            </a:r>
            <a:endParaRPr lang="en-US" sz="3300" dirty="0"/>
          </a:p>
        </p:txBody>
      </p:sp>
      <p:sp>
        <p:nvSpPr>
          <p:cNvPr id="51" name="Text 9"/>
          <p:cNvSpPr/>
          <p:nvPr/>
        </p:nvSpPr>
        <p:spPr>
          <a:xfrm>
            <a:off x="3625378" y="4888864"/>
            <a:ext cx="2152370"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Tradition is the foundation for innovation</a:t>
            </a:r>
            <a:endParaRPr lang="en-US" sz="1200" dirty="0"/>
          </a:p>
        </p:txBody>
      </p:sp>
      <p:sp>
        <p:nvSpPr>
          <p:cNvPr id="52" name="Text 10"/>
          <p:cNvSpPr/>
          <p:nvPr/>
        </p:nvSpPr>
        <p:spPr>
          <a:xfrm>
            <a:off x="3953630" y="4603151"/>
            <a:ext cx="1470469"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Modeling</a:t>
            </a:r>
            <a:endParaRPr lang="en-US" sz="1600" dirty="0"/>
          </a:p>
        </p:txBody>
      </p:sp>
      <p:sp>
        <p:nvSpPr>
          <p:cNvPr id="53" name="Text 11"/>
          <p:cNvSpPr/>
          <p:nvPr/>
        </p:nvSpPr>
        <p:spPr>
          <a:xfrm>
            <a:off x="4410771" y="3649584"/>
            <a:ext cx="556188"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B</a:t>
            </a:r>
            <a:endParaRPr lang="en-US" sz="3300" dirty="0"/>
          </a:p>
        </p:txBody>
      </p:sp>
      <p:sp>
        <p:nvSpPr>
          <p:cNvPr id="54" name="Text 12"/>
          <p:cNvSpPr/>
          <p:nvPr/>
        </p:nvSpPr>
        <p:spPr>
          <a:xfrm>
            <a:off x="6552347" y="48888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Hands connect heart and world</a:t>
            </a:r>
            <a:endParaRPr lang="en-US" sz="1200" dirty="0"/>
          </a:p>
        </p:txBody>
      </p:sp>
      <p:sp>
        <p:nvSpPr>
          <p:cNvPr id="55" name="Text 13"/>
          <p:cNvSpPr/>
          <p:nvPr/>
        </p:nvSpPr>
        <p:spPr>
          <a:xfrm>
            <a:off x="6452030"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Direct Carving</a:t>
            </a:r>
            <a:endParaRPr lang="en-US" sz="1600" dirty="0"/>
          </a:p>
        </p:txBody>
      </p:sp>
      <p:sp>
        <p:nvSpPr>
          <p:cNvPr id="56" name="Text 14"/>
          <p:cNvSpPr/>
          <p:nvPr/>
        </p:nvSpPr>
        <p:spPr>
          <a:xfrm>
            <a:off x="7198058" y="3649584"/>
            <a:ext cx="556188"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C</a:t>
            </a:r>
            <a:endParaRPr lang="en-US" sz="3300" dirty="0"/>
          </a:p>
        </p:txBody>
      </p:sp>
      <p:sp>
        <p:nvSpPr>
          <p:cNvPr id="57" name="Text 15"/>
          <p:cNvSpPr/>
          <p:nvPr/>
        </p:nvSpPr>
        <p:spPr>
          <a:xfrm>
            <a:off x="9339635" y="4888864"/>
            <a:ext cx="1873005"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Constraints spark creativity</a:t>
            </a:r>
            <a:endParaRPr lang="en-US" sz="1200" dirty="0"/>
          </a:p>
        </p:txBody>
      </p:sp>
      <p:sp>
        <p:nvSpPr>
          <p:cNvPr id="58" name="Text 16"/>
          <p:cNvSpPr/>
          <p:nvPr/>
        </p:nvSpPr>
        <p:spPr>
          <a:xfrm>
            <a:off x="9239317"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Carving Chisel</a:t>
            </a:r>
            <a:endParaRPr lang="en-US" sz="1600" dirty="0"/>
          </a:p>
        </p:txBody>
      </p:sp>
      <p:sp>
        <p:nvSpPr>
          <p:cNvPr id="59" name="Text 17"/>
          <p:cNvSpPr/>
          <p:nvPr/>
        </p:nvSpPr>
        <p:spPr>
          <a:xfrm>
            <a:off x="9998044" y="3649584"/>
            <a:ext cx="556187"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D</a:t>
            </a:r>
            <a:endParaRPr lang="en-US" sz="3300" dirty="0"/>
          </a:p>
        </p:txBody>
      </p:sp>
      <p:sp>
        <p:nvSpPr>
          <p:cNvPr id="60" name="Text 18"/>
          <p:cNvSpPr/>
          <p:nvPr/>
        </p:nvSpPr>
        <p:spPr>
          <a:xfrm>
            <a:off x="8457099" y="755552"/>
            <a:ext cx="3809505"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Mechanical Fasteners</a:t>
            </a:r>
            <a:endParaRPr lang="en-US" sz="1600" dirty="0"/>
          </a:p>
        </p:txBody>
      </p:sp>
      <p:sp>
        <p:nvSpPr>
          <p:cNvPr id="61" name="Text 19"/>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name="Slide 1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5542829" y="2571415"/>
            <a:ext cx="5155529" cy="1041264"/>
          </a:xfrm>
          <a:prstGeom prst="rect">
            <a:avLst/>
          </a:prstGeom>
        </p:spPr>
      </p:pic>
      <p:pic>
        <p:nvPicPr>
          <p:cNvPr id="6" name="Image 4" descr="preencoded.png">    </p:cNvPr>
          <p:cNvPicPr>
            <a:picLocks noChangeAspect="1"/>
          </p:cNvPicPr>
          <p:nvPr/>
        </p:nvPicPr>
        <p:blipFill>
          <a:blip r:embed="rId6"/>
          <a:stretch>
            <a:fillRect/>
          </a:stretch>
        </p:blipFill>
        <p:spPr>
          <a:xfrm>
            <a:off x="495236" y="457140"/>
            <a:ext cx="11206290" cy="1409517"/>
          </a:xfrm>
          <a:prstGeom prst="rect">
            <a:avLst/>
          </a:prstGeom>
        </p:spPr>
      </p:pic>
      <p:pic>
        <p:nvPicPr>
          <p:cNvPr id="7" name="Image 5" descr="preencoded.png">    </p:cNvPr>
          <p:cNvPicPr>
            <a:picLocks noChangeAspect="1"/>
          </p:cNvPicPr>
          <p:nvPr/>
        </p:nvPicPr>
        <p:blipFill>
          <a:blip r:embed="rId7"/>
          <a:stretch>
            <a:fillRect/>
          </a:stretch>
        </p:blipFill>
        <p:spPr>
          <a:xfrm>
            <a:off x="495236" y="4184105"/>
            <a:ext cx="11206290" cy="1409517"/>
          </a:xfrm>
          <a:prstGeom prst="rect">
            <a:avLst/>
          </a:prstGeom>
        </p:spPr>
      </p:pic>
      <p:pic>
        <p:nvPicPr>
          <p:cNvPr id="8" name="Image 6" descr="preencoded.png">    </p:cNvPr>
          <p:cNvPicPr>
            <a:picLocks noChangeAspect="1"/>
          </p:cNvPicPr>
          <p:nvPr/>
        </p:nvPicPr>
        <p:blipFill>
          <a:blip r:embed="rId8"/>
          <a:stretch>
            <a:fillRect/>
          </a:stretch>
        </p:blipFill>
        <p:spPr>
          <a:xfrm>
            <a:off x="9555506" y="5879335"/>
            <a:ext cx="2044433" cy="584124"/>
          </a:xfrm>
          <a:prstGeom prst="rect">
            <a:avLst/>
          </a:prstGeom>
        </p:spPr>
      </p:pic>
      <p:pic>
        <p:nvPicPr>
          <p:cNvPr id="9" name="Image 7" descr="preencoded.png">    </p:cNvPr>
          <p:cNvPicPr>
            <a:picLocks noChangeAspect="1"/>
          </p:cNvPicPr>
          <p:nvPr/>
        </p:nvPicPr>
        <p:blipFill>
          <a:blip r:embed="rId9"/>
          <a:stretch>
            <a:fillRect/>
          </a:stretch>
        </p:blipFill>
        <p:spPr>
          <a:xfrm>
            <a:off x="11228250" y="6066954"/>
            <a:ext cx="193050" cy="193051"/>
          </a:xfrm>
          <a:prstGeom prst="rect">
            <a:avLst/>
          </a:prstGeom>
        </p:spPr>
      </p:pic>
      <p:pic>
        <p:nvPicPr>
          <p:cNvPr id="10" name="Image 8" descr="preencoded.png">    </p:cNvPr>
          <p:cNvPicPr>
            <a:picLocks noChangeAspect="1"/>
          </p:cNvPicPr>
          <p:nvPr/>
        </p:nvPicPr>
        <p:blipFill>
          <a:blip r:embed="rId10"/>
          <a:stretch>
            <a:fillRect/>
          </a:stretch>
        </p:blipFill>
        <p:spPr>
          <a:xfrm>
            <a:off x="10945407" y="5662896"/>
            <a:ext cx="870972" cy="870971"/>
          </a:xfrm>
          <a:prstGeom prst="rect">
            <a:avLst/>
          </a:prstGeom>
        </p:spPr>
      </p:pic>
      <p:pic>
        <p:nvPicPr>
          <p:cNvPr id="11" name="Image 9" descr="preencoded.png">    </p:cNvPr>
          <p:cNvPicPr>
            <a:picLocks noChangeAspect="1"/>
          </p:cNvPicPr>
          <p:nvPr/>
        </p:nvPicPr>
        <p:blipFill>
          <a:blip r:embed="rId11"/>
          <a:stretch>
            <a:fillRect/>
          </a:stretch>
        </p:blipFill>
        <p:spPr>
          <a:xfrm>
            <a:off x="476188" y="5790447"/>
            <a:ext cx="819043" cy="819043"/>
          </a:xfrm>
          <a:prstGeom prst="rect">
            <a:avLst/>
          </a:prstGeom>
        </p:spPr>
      </p:pic>
      <p:pic>
        <p:nvPicPr>
          <p:cNvPr id="12" name="Image 10" descr="preencoded.png">    </p:cNvPr>
          <p:cNvPicPr>
            <a:picLocks noChangeAspect="1"/>
          </p:cNvPicPr>
          <p:nvPr/>
        </p:nvPicPr>
        <p:blipFill>
          <a:blip r:embed="rId12"/>
          <a:stretch>
            <a:fillRect/>
          </a:stretch>
        </p:blipFill>
        <p:spPr>
          <a:xfrm>
            <a:off x="4482517" y="6419015"/>
            <a:ext cx="2939668" cy="152380"/>
          </a:xfrm>
          <a:prstGeom prst="rect">
            <a:avLst/>
          </a:prstGeom>
        </p:spPr>
      </p:pic>
      <p:pic>
        <p:nvPicPr>
          <p:cNvPr id="13" name="Image 11" descr="preencoded.png">    </p:cNvPr>
          <p:cNvPicPr>
            <a:picLocks noChangeAspect="1"/>
          </p:cNvPicPr>
          <p:nvPr/>
        </p:nvPicPr>
        <p:blipFill>
          <a:blip r:embed="rId13"/>
          <a:stretch>
            <a:fillRect/>
          </a:stretch>
        </p:blipFill>
        <p:spPr>
          <a:xfrm>
            <a:off x="596822" y="5917430"/>
            <a:ext cx="577775" cy="577775"/>
          </a:xfrm>
          <a:prstGeom prst="rect">
            <a:avLst/>
          </a:prstGeom>
        </p:spPr>
      </p:pic>
      <p:pic>
        <p:nvPicPr>
          <p:cNvPr id="14" name="Image 12" descr="preencoded.png">    </p:cNvPr>
          <p:cNvPicPr>
            <a:picLocks noChangeAspect="1"/>
          </p:cNvPicPr>
          <p:nvPr/>
        </p:nvPicPr>
        <p:blipFill>
          <a:blip r:embed="rId14"/>
          <a:stretch>
            <a:fillRect/>
          </a:stretch>
        </p:blipFill>
        <p:spPr>
          <a:xfrm>
            <a:off x="5542829" y="2292052"/>
            <a:ext cx="4552358" cy="126984"/>
          </a:xfrm>
          <a:prstGeom prst="rect">
            <a:avLst/>
          </a:prstGeom>
        </p:spPr>
      </p:pic>
      <p:pic>
        <p:nvPicPr>
          <p:cNvPr id="15" name="Image 13" descr="preencoded.png">    </p:cNvPr>
          <p:cNvPicPr>
            <a:picLocks noChangeAspect="1"/>
          </p:cNvPicPr>
          <p:nvPr/>
        </p:nvPicPr>
        <p:blipFill>
          <a:blip r:embed="rId15"/>
          <a:stretch>
            <a:fillRect/>
          </a:stretch>
        </p:blipFill>
        <p:spPr>
          <a:xfrm>
            <a:off x="0" y="1307930"/>
            <a:ext cx="4958705" cy="3676171"/>
          </a:xfrm>
          <a:prstGeom prst="rect">
            <a:avLst/>
          </a:prstGeom>
        </p:spPr>
      </p:pic>
      <p:pic>
        <p:nvPicPr>
          <p:cNvPr id="16" name="Image 14" descr="preencoded.png">    </p:cNvPr>
          <p:cNvPicPr>
            <a:picLocks noChangeAspect="1"/>
          </p:cNvPicPr>
          <p:nvPr/>
        </p:nvPicPr>
        <p:blipFill>
          <a:blip r:embed="rId16"/>
          <a:stretch>
            <a:fillRect/>
          </a:stretch>
        </p:blipFill>
        <p:spPr>
          <a:xfrm>
            <a:off x="641267" y="1682531"/>
            <a:ext cx="653965" cy="768250"/>
          </a:xfrm>
          <a:prstGeom prst="rect">
            <a:avLst/>
          </a:prstGeom>
        </p:spPr>
      </p:pic>
      <p:pic>
        <p:nvPicPr>
          <p:cNvPr id="17" name="Image 15" descr="preencoded.png">    </p:cNvPr>
          <p:cNvPicPr>
            <a:picLocks noChangeAspect="1"/>
          </p:cNvPicPr>
          <p:nvPr/>
        </p:nvPicPr>
        <p:blipFill>
          <a:blip r:embed="rId17"/>
          <a:stretch>
            <a:fillRect/>
          </a:stretch>
        </p:blipFill>
        <p:spPr>
          <a:xfrm>
            <a:off x="1492056" y="2184116"/>
            <a:ext cx="2990461" cy="596822"/>
          </a:xfrm>
          <a:prstGeom prst="rect">
            <a:avLst/>
          </a:prstGeom>
        </p:spPr>
      </p:pic>
      <p:pic>
        <p:nvPicPr>
          <p:cNvPr id="18" name="Image 16" descr="preencoded.png">    </p:cNvPr>
          <p:cNvPicPr>
            <a:picLocks noChangeAspect="1"/>
          </p:cNvPicPr>
          <p:nvPr/>
        </p:nvPicPr>
        <p:blipFill>
          <a:blip r:embed="rId18"/>
          <a:stretch>
            <a:fillRect/>
          </a:stretch>
        </p:blipFill>
        <p:spPr>
          <a:xfrm>
            <a:off x="1498405" y="1911101"/>
            <a:ext cx="2298401" cy="177777"/>
          </a:xfrm>
          <a:prstGeom prst="rect">
            <a:avLst/>
          </a:prstGeom>
        </p:spPr>
      </p:pic>
      <p:pic>
        <p:nvPicPr>
          <p:cNvPr id="19" name="Image 17" descr="preencoded.png">    </p:cNvPr>
          <p:cNvPicPr>
            <a:picLocks noChangeAspect="1"/>
          </p:cNvPicPr>
          <p:nvPr/>
        </p:nvPicPr>
        <p:blipFill>
          <a:blip r:embed="rId19"/>
          <a:stretch>
            <a:fillRect/>
          </a:stretch>
        </p:blipFill>
        <p:spPr>
          <a:xfrm>
            <a:off x="641267" y="3263475"/>
            <a:ext cx="653965" cy="768250"/>
          </a:xfrm>
          <a:prstGeom prst="rect">
            <a:avLst/>
          </a:prstGeom>
        </p:spPr>
      </p:pic>
      <p:pic>
        <p:nvPicPr>
          <p:cNvPr id="20" name="Image 18" descr="preencoded.png">    </p:cNvPr>
          <p:cNvPicPr>
            <a:picLocks noChangeAspect="1"/>
          </p:cNvPicPr>
          <p:nvPr/>
        </p:nvPicPr>
        <p:blipFill>
          <a:blip r:embed="rId20"/>
          <a:stretch>
            <a:fillRect/>
          </a:stretch>
        </p:blipFill>
        <p:spPr>
          <a:xfrm>
            <a:off x="1492056" y="3758711"/>
            <a:ext cx="3123793" cy="596822"/>
          </a:xfrm>
          <a:prstGeom prst="rect">
            <a:avLst/>
          </a:prstGeom>
        </p:spPr>
      </p:pic>
      <p:pic>
        <p:nvPicPr>
          <p:cNvPr id="21" name="Image 19" descr="preencoded.png">    </p:cNvPr>
          <p:cNvPicPr>
            <a:picLocks noChangeAspect="1"/>
          </p:cNvPicPr>
          <p:nvPr/>
        </p:nvPicPr>
        <p:blipFill>
          <a:blip r:embed="rId21"/>
          <a:stretch>
            <a:fillRect/>
          </a:stretch>
        </p:blipFill>
        <p:spPr>
          <a:xfrm>
            <a:off x="1498405" y="3492046"/>
            <a:ext cx="2057132" cy="177777"/>
          </a:xfrm>
          <a:prstGeom prst="rect">
            <a:avLst/>
          </a:prstGeom>
        </p:spPr>
      </p:pic>
      <p:pic>
        <p:nvPicPr>
          <p:cNvPr id="22" name="Image 20" descr="preencoded.png">    </p:cNvPr>
          <p:cNvPicPr>
            <a:picLocks noChangeAspect="1"/>
          </p:cNvPicPr>
          <p:nvPr/>
        </p:nvPicPr>
        <p:blipFill>
          <a:blip r:embed="rId22"/>
          <a:stretch>
            <a:fillRect/>
          </a:stretch>
        </p:blipFill>
        <p:spPr>
          <a:xfrm>
            <a:off x="9815822" y="6063461"/>
            <a:ext cx="1130153" cy="190475"/>
          </a:xfrm>
          <a:prstGeom prst="rect">
            <a:avLst/>
          </a:prstGeom>
        </p:spPr>
      </p:pic>
      <p:sp>
        <p:nvSpPr>
          <p:cNvPr id="23" name="Text 0"/>
          <p:cNvSpPr/>
          <p:nvPr/>
        </p:nvSpPr>
        <p:spPr>
          <a:xfrm>
            <a:off x="5542829" y="2571415"/>
            <a:ext cx="6044413"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PROGRESS HIDES IN EVERY PRACTICE</a:t>
            </a:r>
            <a:endParaRPr lang="en-US" sz="3999" dirty="0"/>
          </a:p>
        </p:txBody>
      </p:sp>
      <p:sp>
        <p:nvSpPr>
          <p:cNvPr id="24"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5" name="Text 2"/>
          <p:cNvSpPr/>
          <p:nvPr/>
        </p:nvSpPr>
        <p:spPr>
          <a:xfrm>
            <a:off x="5542829" y="2260306"/>
            <a:ext cx="6857108"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PATIENCE IS THE ARTISAN'S FIRST VIRTUE</a:t>
            </a:r>
            <a:endParaRPr lang="en-US" sz="1800" dirty="0"/>
          </a:p>
        </p:txBody>
      </p:sp>
      <p:sp>
        <p:nvSpPr>
          <p:cNvPr id="26" name="Text 3"/>
          <p:cNvSpPr/>
          <p:nvPr/>
        </p:nvSpPr>
        <p:spPr>
          <a:xfrm>
            <a:off x="641267" y="1796816"/>
            <a:ext cx="761901" cy="548509"/>
          </a:xfrm>
          <a:prstGeom prst="rect">
            <a:avLst/>
          </a:prstGeom>
          <a:noFill/>
          <a:ln/>
        </p:spPr>
        <p:txBody>
          <a:bodyPr wrap="square" lIns="0" tIns="0" rIns="0" bIns="0" rtlCol="0" anchor="t" vert="horz"/>
          <a:lstStyle/>
          <a:p>
            <a:pPr algn="l" indent="0" marL="0">
              <a:lnSpc>
                <a:spcPts val="4319"/>
              </a:lnSpc>
              <a:buNone/>
            </a:pPr>
            <a:r>
              <a:rPr lang="en-US" sz="3600" b="1" dirty="0">
                <a:solidFill>
                  <a:srgbClr val="F7F2EF"/>
                </a:solidFill>
                <a:latin typeface="Open Sans Extrabold" pitchFamily="34" charset="0"/>
                <a:ea typeface="Open Sans Extrabold" pitchFamily="34" charset="-122"/>
                <a:cs typeface="Open Sans Extrabold" pitchFamily="34" charset="-120"/>
              </a:rPr>
              <a:t>01</a:t>
            </a:r>
            <a:endParaRPr lang="en-US" sz="3600" dirty="0"/>
          </a:p>
        </p:txBody>
      </p:sp>
      <p:sp>
        <p:nvSpPr>
          <p:cNvPr id="27" name="Text 4"/>
          <p:cNvSpPr/>
          <p:nvPr/>
        </p:nvSpPr>
        <p:spPr>
          <a:xfrm>
            <a:off x="1492056" y="2184116"/>
            <a:ext cx="3168238" cy="731345"/>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Such as sodium oxide, potassium oxide, calcium oxide, etc., used to lower the melting point of silica so it can melt at achievable kiln temperatures.</a:t>
            </a:r>
            <a:endParaRPr lang="en-US" sz="1200" dirty="0"/>
          </a:p>
        </p:txBody>
      </p:sp>
      <p:sp>
        <p:nvSpPr>
          <p:cNvPr id="28" name="Text 5"/>
          <p:cNvSpPr/>
          <p:nvPr/>
        </p:nvSpPr>
        <p:spPr>
          <a:xfrm>
            <a:off x="1498405" y="1892054"/>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Subtractive Method</a:t>
            </a:r>
            <a:endParaRPr lang="en-US" sz="1600" dirty="0"/>
          </a:p>
        </p:txBody>
      </p:sp>
      <p:sp>
        <p:nvSpPr>
          <p:cNvPr id="29" name="Text 6"/>
          <p:cNvSpPr/>
          <p:nvPr/>
        </p:nvSpPr>
        <p:spPr>
          <a:xfrm>
            <a:off x="641267" y="3377760"/>
            <a:ext cx="937138" cy="548509"/>
          </a:xfrm>
          <a:prstGeom prst="rect">
            <a:avLst/>
          </a:prstGeom>
          <a:noFill/>
          <a:ln/>
        </p:spPr>
        <p:txBody>
          <a:bodyPr wrap="square" lIns="0" tIns="0" rIns="0" bIns="0" rtlCol="0" anchor="t" vert="horz"/>
          <a:lstStyle/>
          <a:p>
            <a:pPr algn="l" indent="0" marL="0">
              <a:lnSpc>
                <a:spcPts val="4319"/>
              </a:lnSpc>
              <a:buNone/>
            </a:pPr>
            <a:r>
              <a:rPr lang="en-US" sz="3600" b="1" dirty="0">
                <a:solidFill>
                  <a:srgbClr val="F7F2EF"/>
                </a:solidFill>
                <a:latin typeface="Open Sans Extrabold" pitchFamily="34" charset="0"/>
                <a:ea typeface="Open Sans Extrabold" pitchFamily="34" charset="-122"/>
                <a:cs typeface="Open Sans Extrabold" pitchFamily="34" charset="-120"/>
              </a:rPr>
              <a:t>02</a:t>
            </a:r>
            <a:endParaRPr lang="en-US" sz="3600" dirty="0"/>
          </a:p>
        </p:txBody>
      </p:sp>
      <p:sp>
        <p:nvSpPr>
          <p:cNvPr id="30" name="Text 7"/>
          <p:cNvSpPr/>
          <p:nvPr/>
        </p:nvSpPr>
        <p:spPr>
          <a:xfrm>
            <a:off x="1492056" y="3758711"/>
            <a:ext cx="3307920"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Glaze is a vitreous coating applied to the surface of a ceramic body, imparting color, luster, texture, and practicality</a:t>
            </a:r>
            <a:endParaRPr lang="en-US" sz="1200" dirty="0"/>
          </a:p>
        </p:txBody>
      </p:sp>
      <p:sp>
        <p:nvSpPr>
          <p:cNvPr id="31" name="Text 8"/>
          <p:cNvSpPr/>
          <p:nvPr/>
        </p:nvSpPr>
        <p:spPr>
          <a:xfrm>
            <a:off x="1498405" y="3472998"/>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Additive Method</a:t>
            </a:r>
            <a:endParaRPr lang="en-US" sz="1600" dirty="0"/>
          </a:p>
        </p:txBody>
      </p:sp>
      <p:sp>
        <p:nvSpPr>
          <p:cNvPr id="32" name="Text 9"/>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name="Slide 1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6571395" y="3130143"/>
            <a:ext cx="3142841" cy="1041264"/>
          </a:xfrm>
          <a:prstGeom prst="rect">
            <a:avLst/>
          </a:prstGeom>
        </p:spPr>
      </p:pic>
      <p:pic>
        <p:nvPicPr>
          <p:cNvPr id="6" name="Image 4" descr="preencoded.png">    </p:cNvPr>
          <p:cNvPicPr>
            <a:picLocks noChangeAspect="1"/>
          </p:cNvPicPr>
          <p:nvPr/>
        </p:nvPicPr>
        <p:blipFill>
          <a:blip r:embed="rId6"/>
          <a:stretch>
            <a:fillRect/>
          </a:stretch>
        </p:blipFill>
        <p:spPr>
          <a:xfrm>
            <a:off x="6571395" y="4044423"/>
            <a:ext cx="4234899" cy="736504"/>
          </a:xfrm>
          <a:prstGeom prst="rect">
            <a:avLst/>
          </a:prstGeom>
        </p:spPr>
      </p:pic>
      <p:pic>
        <p:nvPicPr>
          <p:cNvPr id="7" name="Image 5" descr="preencoded.png">    </p:cNvPr>
          <p:cNvPicPr>
            <a:picLocks noChangeAspect="1"/>
          </p:cNvPicPr>
          <p:nvPr/>
        </p:nvPicPr>
        <p:blipFill>
          <a:blip r:embed="rId7"/>
          <a:stretch>
            <a:fillRect/>
          </a:stretch>
        </p:blipFill>
        <p:spPr>
          <a:xfrm>
            <a:off x="6571395" y="2482527"/>
            <a:ext cx="4679341" cy="323808"/>
          </a:xfrm>
          <a:prstGeom prst="rect">
            <a:avLst/>
          </a:prstGeom>
        </p:spPr>
      </p:pic>
      <p:pic>
        <p:nvPicPr>
          <p:cNvPr id="8" name="Image 6" descr="preencoded.png">    </p:cNvPr>
          <p:cNvPicPr>
            <a:picLocks noChangeAspect="1"/>
          </p:cNvPicPr>
          <p:nvPr/>
        </p:nvPicPr>
        <p:blipFill>
          <a:blip r:embed="rId8"/>
          <a:stretch>
            <a:fillRect/>
          </a:stretch>
        </p:blipFill>
        <p:spPr>
          <a:xfrm>
            <a:off x="495236" y="1269835"/>
            <a:ext cx="5517432" cy="4926959"/>
          </a:xfrm>
          <a:prstGeom prst="rect">
            <a:avLst/>
          </a:prstGeom>
        </p:spPr>
      </p:pic>
      <p:pic>
        <p:nvPicPr>
          <p:cNvPr id="9" name="Image 7" descr="preencoded.png">    </p:cNvPr>
          <p:cNvPicPr>
            <a:picLocks noChangeAspect="1"/>
          </p:cNvPicPr>
          <p:nvPr/>
        </p:nvPicPr>
        <p:blipFill>
          <a:blip r:embed="rId9"/>
          <a:stretch>
            <a:fillRect/>
          </a:stretch>
        </p:blipFill>
        <p:spPr>
          <a:xfrm>
            <a:off x="184126" y="330157"/>
            <a:ext cx="1066661" cy="190475"/>
          </a:xfrm>
          <a:prstGeom prst="rect">
            <a:avLst/>
          </a:prstGeom>
        </p:spPr>
      </p:pic>
      <p:pic>
        <p:nvPicPr>
          <p:cNvPr id="10" name="Image 8" descr="preencoded.png">    </p:cNvPr>
          <p:cNvPicPr>
            <a:picLocks noChangeAspect="1"/>
          </p:cNvPicPr>
          <p:nvPr/>
        </p:nvPicPr>
        <p:blipFill>
          <a:blip r:embed="rId10"/>
          <a:stretch>
            <a:fillRect/>
          </a:stretch>
        </p:blipFill>
        <p:spPr>
          <a:xfrm>
            <a:off x="1784118" y="330157"/>
            <a:ext cx="1180946" cy="139682"/>
          </a:xfrm>
          <a:prstGeom prst="rect">
            <a:avLst/>
          </a:prstGeom>
        </p:spPr>
      </p:pic>
      <p:pic>
        <p:nvPicPr>
          <p:cNvPr id="11" name="Image 9" descr="preencoded.png">    </p:cNvPr>
          <p:cNvPicPr>
            <a:picLocks noChangeAspect="1"/>
          </p:cNvPicPr>
          <p:nvPr/>
        </p:nvPicPr>
        <p:blipFill>
          <a:blip r:embed="rId11"/>
          <a:stretch>
            <a:fillRect/>
          </a:stretch>
        </p:blipFill>
        <p:spPr>
          <a:xfrm>
            <a:off x="3587283" y="330157"/>
            <a:ext cx="812694" cy="190475"/>
          </a:xfrm>
          <a:prstGeom prst="rect">
            <a:avLst/>
          </a:prstGeom>
        </p:spPr>
      </p:pic>
      <p:pic>
        <p:nvPicPr>
          <p:cNvPr id="12" name="Image 10" descr="preencoded.png">    </p:cNvPr>
          <p:cNvPicPr>
            <a:picLocks noChangeAspect="1"/>
          </p:cNvPicPr>
          <p:nvPr/>
        </p:nvPicPr>
        <p:blipFill>
          <a:blip r:embed="rId12"/>
          <a:stretch>
            <a:fillRect/>
          </a:stretch>
        </p:blipFill>
        <p:spPr>
          <a:xfrm>
            <a:off x="5015847" y="330157"/>
            <a:ext cx="406347" cy="234919"/>
          </a:xfrm>
          <a:prstGeom prst="rect">
            <a:avLst/>
          </a:prstGeom>
        </p:spPr>
      </p:pic>
      <p:pic>
        <p:nvPicPr>
          <p:cNvPr id="13" name="Image 11" descr="preencoded.png">    </p:cNvPr>
          <p:cNvPicPr>
            <a:picLocks noChangeAspect="1"/>
          </p:cNvPicPr>
          <p:nvPr/>
        </p:nvPicPr>
        <p:blipFill>
          <a:blip r:embed="rId13"/>
          <a:stretch>
            <a:fillRect/>
          </a:stretch>
        </p:blipFill>
        <p:spPr>
          <a:xfrm>
            <a:off x="6095206" y="330157"/>
            <a:ext cx="1060312" cy="190475"/>
          </a:xfrm>
          <a:prstGeom prst="rect">
            <a:avLst/>
          </a:prstGeom>
        </p:spPr>
      </p:pic>
      <p:pic>
        <p:nvPicPr>
          <p:cNvPr id="14" name="Image 12" descr="preencoded.png">    </p:cNvPr>
          <p:cNvPicPr>
            <a:picLocks noChangeAspect="1"/>
          </p:cNvPicPr>
          <p:nvPr/>
        </p:nvPicPr>
        <p:blipFill>
          <a:blip r:embed="rId14"/>
          <a:stretch>
            <a:fillRect/>
          </a:stretch>
        </p:blipFill>
        <p:spPr>
          <a:xfrm>
            <a:off x="7828531" y="311109"/>
            <a:ext cx="812695" cy="152380"/>
          </a:xfrm>
          <a:prstGeom prst="rect">
            <a:avLst/>
          </a:prstGeom>
        </p:spPr>
      </p:pic>
      <p:pic>
        <p:nvPicPr>
          <p:cNvPr id="15" name="Image 13" descr="preencoded.png">    </p:cNvPr>
          <p:cNvPicPr>
            <a:picLocks noChangeAspect="1"/>
          </p:cNvPicPr>
          <p:nvPr/>
        </p:nvPicPr>
        <p:blipFill>
          <a:blip r:embed="rId15"/>
          <a:stretch>
            <a:fillRect/>
          </a:stretch>
        </p:blipFill>
        <p:spPr>
          <a:xfrm>
            <a:off x="9720585" y="311109"/>
            <a:ext cx="2133322" cy="152380"/>
          </a:xfrm>
          <a:prstGeom prst="rect">
            <a:avLst/>
          </a:prstGeom>
        </p:spPr>
      </p:pic>
      <p:sp>
        <p:nvSpPr>
          <p:cNvPr id="16" name="Text 0"/>
          <p:cNvSpPr/>
          <p:nvPr/>
        </p:nvSpPr>
        <p:spPr>
          <a:xfrm>
            <a:off x="6571395" y="3136492"/>
            <a:ext cx="6095206" cy="914281"/>
          </a:xfrm>
          <a:prstGeom prst="rect">
            <a:avLst/>
          </a:prstGeom>
          <a:noFill/>
          <a:ln/>
        </p:spPr>
        <p:txBody>
          <a:bodyPr wrap="square" lIns="0" tIns="0" rIns="0" bIns="0" rtlCol="0" anchor="t" vert="horz"/>
          <a:lstStyle/>
          <a:p>
            <a:pPr algn="l" indent="0" marL="0">
              <a:lnSpc>
                <a:spcPts val="7199"/>
              </a:lnSpc>
              <a:buNone/>
            </a:pPr>
            <a:r>
              <a:rPr lang="en-US" sz="5999" b="1" dirty="0">
                <a:solidFill>
                  <a:srgbClr val="000000"/>
                </a:solidFill>
                <a:latin typeface="Open Sans Extrabold" pitchFamily="34" charset="0"/>
                <a:ea typeface="Open Sans Extrabold" pitchFamily="34" charset="-122"/>
                <a:cs typeface="Open Sans Extrabold" pitchFamily="34" charset="-120"/>
              </a:rPr>
              <a:t>VISUAL</a:t>
            </a:r>
            <a:endParaRPr lang="en-US" sz="5999" dirty="0"/>
          </a:p>
        </p:txBody>
      </p:sp>
      <p:sp>
        <p:nvSpPr>
          <p:cNvPr id="17" name="Text 1"/>
          <p:cNvSpPr/>
          <p:nvPr/>
        </p:nvSpPr>
        <p:spPr>
          <a:xfrm>
            <a:off x="6571395" y="4044423"/>
            <a:ext cx="4488865" cy="731345"/>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initial materials were tree bark, hemp ends, rags, and old fishing nets, producing paper that was both tough and inexpensive, laying the foundation for the widespread dissemination of knowledge and culture.</a:t>
            </a:r>
            <a:endParaRPr lang="en-US" sz="1200" dirty="0"/>
          </a:p>
        </p:txBody>
      </p:sp>
      <p:sp>
        <p:nvSpPr>
          <p:cNvPr id="18" name="Text 2"/>
          <p:cNvSpPr/>
          <p:nvPr/>
        </p:nvSpPr>
        <p:spPr>
          <a:xfrm>
            <a:off x="6571395" y="2463479"/>
            <a:ext cx="60952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Definition and Value of Handicraft Learning</a:t>
            </a:r>
            <a:endParaRPr lang="en-US" sz="1600" dirty="0"/>
          </a:p>
        </p:txBody>
      </p:sp>
      <p:sp>
        <p:nvSpPr>
          <p:cNvPr id="19" name="Text 3"/>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0" name="Text 4"/>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1" name="Text 5"/>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2" name="Text 6"/>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3" name="Text 7"/>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4" name="Text 8"/>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5" name="Text 9"/>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9555506" y="5879335"/>
            <a:ext cx="2044433" cy="584124"/>
          </a:xfrm>
          <a:prstGeom prst="rect">
            <a:avLst/>
          </a:prstGeom>
        </p:spPr>
      </p:pic>
      <p:pic>
        <p:nvPicPr>
          <p:cNvPr id="6" name="Image 4" descr="preencoded.png">    </p:cNvPr>
          <p:cNvPicPr>
            <a:picLocks noChangeAspect="1"/>
          </p:cNvPicPr>
          <p:nvPr/>
        </p:nvPicPr>
        <p:blipFill>
          <a:blip r:embed="rId6"/>
          <a:stretch>
            <a:fillRect/>
          </a:stretch>
        </p:blipFill>
        <p:spPr>
          <a:xfrm>
            <a:off x="11228250" y="6066954"/>
            <a:ext cx="193050" cy="193051"/>
          </a:xfrm>
          <a:prstGeom prst="rect">
            <a:avLst/>
          </a:prstGeom>
        </p:spPr>
      </p:pic>
      <p:pic>
        <p:nvPicPr>
          <p:cNvPr id="7" name="Image 5" descr="preencoded.png">    </p:cNvPr>
          <p:cNvPicPr>
            <a:picLocks noChangeAspect="1"/>
          </p:cNvPicPr>
          <p:nvPr/>
        </p:nvPicPr>
        <p:blipFill>
          <a:blip r:embed="rId7"/>
          <a:stretch>
            <a:fillRect/>
          </a:stretch>
        </p:blipFill>
        <p:spPr>
          <a:xfrm>
            <a:off x="10945407" y="5662896"/>
            <a:ext cx="870972" cy="870971"/>
          </a:xfrm>
          <a:prstGeom prst="rect">
            <a:avLst/>
          </a:prstGeom>
        </p:spPr>
      </p:pic>
      <p:pic>
        <p:nvPicPr>
          <p:cNvPr id="8" name="Image 6" descr="preencoded.png">    </p:cNvPr>
          <p:cNvPicPr>
            <a:picLocks noChangeAspect="1"/>
          </p:cNvPicPr>
          <p:nvPr/>
        </p:nvPicPr>
        <p:blipFill>
          <a:blip r:embed="rId8"/>
          <a:stretch>
            <a:fillRect/>
          </a:stretch>
        </p:blipFill>
        <p:spPr>
          <a:xfrm>
            <a:off x="9815822" y="6063461"/>
            <a:ext cx="1130153" cy="190475"/>
          </a:xfrm>
          <a:prstGeom prst="rect">
            <a:avLst/>
          </a:prstGeom>
        </p:spPr>
      </p:pic>
      <p:pic>
        <p:nvPicPr>
          <p:cNvPr id="9" name="Image 7" descr="preencoded.png">    </p:cNvPr>
          <p:cNvPicPr>
            <a:picLocks noChangeAspect="1"/>
          </p:cNvPicPr>
          <p:nvPr/>
        </p:nvPicPr>
        <p:blipFill>
          <a:blip r:embed="rId9"/>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0"/>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1"/>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2"/>
          <a:stretch>
            <a:fillRect/>
          </a:stretch>
        </p:blipFill>
        <p:spPr>
          <a:xfrm>
            <a:off x="615870" y="946027"/>
            <a:ext cx="4393628" cy="1714277"/>
          </a:xfrm>
          <a:prstGeom prst="rect">
            <a:avLst/>
          </a:prstGeom>
        </p:spPr>
      </p:pic>
      <p:pic>
        <p:nvPicPr>
          <p:cNvPr id="13" name="Image 11" descr="preencoded.png">    </p:cNvPr>
          <p:cNvPicPr>
            <a:picLocks noChangeAspect="1"/>
          </p:cNvPicPr>
          <p:nvPr/>
        </p:nvPicPr>
        <p:blipFill>
          <a:blip r:embed="rId13"/>
          <a:stretch>
            <a:fillRect/>
          </a:stretch>
        </p:blipFill>
        <p:spPr>
          <a:xfrm>
            <a:off x="615870" y="692060"/>
            <a:ext cx="2939668" cy="152380"/>
          </a:xfrm>
          <a:prstGeom prst="rect">
            <a:avLst/>
          </a:prstGeom>
        </p:spPr>
      </p:pic>
      <p:pic>
        <p:nvPicPr>
          <p:cNvPr id="14" name="Image 12" descr="preencoded.png">    </p:cNvPr>
          <p:cNvPicPr>
            <a:picLocks noChangeAspect="1"/>
          </p:cNvPicPr>
          <p:nvPr/>
        </p:nvPicPr>
        <p:blipFill>
          <a:blip r:embed="rId14"/>
          <a:stretch>
            <a:fillRect/>
          </a:stretch>
        </p:blipFill>
        <p:spPr>
          <a:xfrm>
            <a:off x="7111075" y="603172"/>
            <a:ext cx="4469818" cy="539680"/>
          </a:xfrm>
          <a:prstGeom prst="rect">
            <a:avLst/>
          </a:prstGeom>
        </p:spPr>
      </p:pic>
      <p:pic>
        <p:nvPicPr>
          <p:cNvPr id="15" name="Image 13" descr="preencoded.png">    </p:cNvPr>
          <p:cNvPicPr>
            <a:picLocks noChangeAspect="1"/>
          </p:cNvPicPr>
          <p:nvPr/>
        </p:nvPicPr>
        <p:blipFill>
          <a:blip r:embed="rId15"/>
          <a:stretch>
            <a:fillRect/>
          </a:stretch>
        </p:blipFill>
        <p:spPr>
          <a:xfrm>
            <a:off x="8050752" y="692060"/>
            <a:ext cx="2895223" cy="450791"/>
          </a:xfrm>
          <a:prstGeom prst="rect">
            <a:avLst/>
          </a:prstGeom>
        </p:spPr>
      </p:pic>
      <p:pic>
        <p:nvPicPr>
          <p:cNvPr id="16" name="Image 14" descr="preencoded.png">    </p:cNvPr>
          <p:cNvPicPr>
            <a:picLocks noChangeAspect="1"/>
          </p:cNvPicPr>
          <p:nvPr/>
        </p:nvPicPr>
        <p:blipFill>
          <a:blip r:embed="rId16"/>
          <a:stretch>
            <a:fillRect/>
          </a:stretch>
        </p:blipFill>
        <p:spPr>
          <a:xfrm>
            <a:off x="7422184" y="787298"/>
            <a:ext cx="374601" cy="234919"/>
          </a:xfrm>
          <a:prstGeom prst="rect">
            <a:avLst/>
          </a:prstGeom>
        </p:spPr>
      </p:pic>
      <p:pic>
        <p:nvPicPr>
          <p:cNvPr id="17" name="Image 15" descr="preencoded.png">    </p:cNvPr>
          <p:cNvPicPr>
            <a:picLocks noChangeAspect="1"/>
          </p:cNvPicPr>
          <p:nvPr/>
        </p:nvPicPr>
        <p:blipFill>
          <a:blip r:embed="rId17"/>
          <a:stretch>
            <a:fillRect/>
          </a:stretch>
        </p:blipFill>
        <p:spPr>
          <a:xfrm>
            <a:off x="7111075" y="1352374"/>
            <a:ext cx="4469818" cy="539680"/>
          </a:xfrm>
          <a:prstGeom prst="rect">
            <a:avLst/>
          </a:prstGeom>
        </p:spPr>
      </p:pic>
      <p:pic>
        <p:nvPicPr>
          <p:cNvPr id="18" name="Image 16" descr="preencoded.png">    </p:cNvPr>
          <p:cNvPicPr>
            <a:picLocks noChangeAspect="1"/>
          </p:cNvPicPr>
          <p:nvPr/>
        </p:nvPicPr>
        <p:blipFill>
          <a:blip r:embed="rId18"/>
          <a:stretch>
            <a:fillRect/>
          </a:stretch>
        </p:blipFill>
        <p:spPr>
          <a:xfrm>
            <a:off x="8050752" y="1441262"/>
            <a:ext cx="3174587" cy="450791"/>
          </a:xfrm>
          <a:prstGeom prst="rect">
            <a:avLst/>
          </a:prstGeom>
        </p:spPr>
      </p:pic>
      <p:pic>
        <p:nvPicPr>
          <p:cNvPr id="19" name="Image 17" descr="preencoded.png">    </p:cNvPr>
          <p:cNvPicPr>
            <a:picLocks noChangeAspect="1"/>
          </p:cNvPicPr>
          <p:nvPr/>
        </p:nvPicPr>
        <p:blipFill>
          <a:blip r:embed="rId19"/>
          <a:stretch>
            <a:fillRect/>
          </a:stretch>
        </p:blipFill>
        <p:spPr>
          <a:xfrm>
            <a:off x="7422184" y="1542849"/>
            <a:ext cx="374601" cy="234920"/>
          </a:xfrm>
          <a:prstGeom prst="rect">
            <a:avLst/>
          </a:prstGeom>
        </p:spPr>
      </p:pic>
      <p:pic>
        <p:nvPicPr>
          <p:cNvPr id="20" name="Image 18" descr="preencoded.png">    </p:cNvPr>
          <p:cNvPicPr>
            <a:picLocks noChangeAspect="1"/>
          </p:cNvPicPr>
          <p:nvPr/>
        </p:nvPicPr>
        <p:blipFill>
          <a:blip r:embed="rId20"/>
          <a:stretch>
            <a:fillRect/>
          </a:stretch>
        </p:blipFill>
        <p:spPr>
          <a:xfrm>
            <a:off x="7111075" y="2152370"/>
            <a:ext cx="4469818" cy="539680"/>
          </a:xfrm>
          <a:prstGeom prst="rect">
            <a:avLst/>
          </a:prstGeom>
        </p:spPr>
      </p:pic>
      <p:pic>
        <p:nvPicPr>
          <p:cNvPr id="21" name="Image 19" descr="preencoded.png">    </p:cNvPr>
          <p:cNvPicPr>
            <a:picLocks noChangeAspect="1"/>
          </p:cNvPicPr>
          <p:nvPr/>
        </p:nvPicPr>
        <p:blipFill>
          <a:blip r:embed="rId21"/>
          <a:stretch>
            <a:fillRect/>
          </a:stretch>
        </p:blipFill>
        <p:spPr>
          <a:xfrm>
            <a:off x="8050752" y="2234909"/>
            <a:ext cx="3003159" cy="450791"/>
          </a:xfrm>
          <a:prstGeom prst="rect">
            <a:avLst/>
          </a:prstGeom>
        </p:spPr>
      </p:pic>
      <p:pic>
        <p:nvPicPr>
          <p:cNvPr id="22" name="Image 20" descr="preencoded.png">    </p:cNvPr>
          <p:cNvPicPr>
            <a:picLocks noChangeAspect="1"/>
          </p:cNvPicPr>
          <p:nvPr/>
        </p:nvPicPr>
        <p:blipFill>
          <a:blip r:embed="rId22"/>
          <a:stretch>
            <a:fillRect/>
          </a:stretch>
        </p:blipFill>
        <p:spPr>
          <a:xfrm>
            <a:off x="7422184" y="2330147"/>
            <a:ext cx="374601" cy="234919"/>
          </a:xfrm>
          <a:prstGeom prst="rect">
            <a:avLst/>
          </a:prstGeom>
        </p:spPr>
      </p:pic>
      <p:pic>
        <p:nvPicPr>
          <p:cNvPr id="23" name="Image 21" descr="preencoded.png">    </p:cNvPr>
          <p:cNvPicPr>
            <a:picLocks noChangeAspect="1"/>
          </p:cNvPicPr>
          <p:nvPr/>
        </p:nvPicPr>
        <p:blipFill>
          <a:blip r:embed="rId23"/>
          <a:stretch>
            <a:fillRect/>
          </a:stretch>
        </p:blipFill>
        <p:spPr>
          <a:xfrm>
            <a:off x="622219" y="2990461"/>
            <a:ext cx="10977721" cy="2171417"/>
          </a:xfrm>
          <a:prstGeom prst="rect">
            <a:avLst/>
          </a:prstGeom>
        </p:spPr>
      </p:pic>
      <p:sp>
        <p:nvSpPr>
          <p:cNvPr id="24" name="Text 0"/>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
        <p:nvSpPr>
          <p:cNvPr id="25"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6" name="Text 2"/>
          <p:cNvSpPr/>
          <p:nvPr/>
        </p:nvSpPr>
        <p:spPr>
          <a:xfrm>
            <a:off x="615870" y="946027"/>
            <a:ext cx="5269814"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PATIENCE IS THE ARTISAN'S FIRST VIRTUE</a:t>
            </a:r>
            <a:endParaRPr lang="en-US" sz="3999" dirty="0"/>
          </a:p>
        </p:txBody>
      </p:sp>
      <p:sp>
        <p:nvSpPr>
          <p:cNvPr id="27" name="Text 3"/>
          <p:cNvSpPr/>
          <p:nvPr/>
        </p:nvSpPr>
        <p:spPr>
          <a:xfrm>
            <a:off x="615870" y="660314"/>
            <a:ext cx="53333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CRAFT PHILOSOPHY</a:t>
            </a:r>
            <a:endParaRPr lang="en-US" sz="1800" dirty="0"/>
          </a:p>
        </p:txBody>
      </p:sp>
      <p:sp>
        <p:nvSpPr>
          <p:cNvPr id="28" name="Text 4"/>
          <p:cNvSpPr/>
          <p:nvPr/>
        </p:nvSpPr>
        <p:spPr>
          <a:xfrm>
            <a:off x="8050752" y="692060"/>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Microscopic World of Clay: Clay is primarily composed of tiny,</a:t>
            </a:r>
            <a:endParaRPr lang="en-US" sz="1200" dirty="0"/>
          </a:p>
        </p:txBody>
      </p:sp>
      <p:sp>
        <p:nvSpPr>
          <p:cNvPr id="29" name="Text 5"/>
          <p:cNvSpPr/>
          <p:nvPr/>
        </p:nvSpPr>
        <p:spPr>
          <a:xfrm>
            <a:off x="7422184" y="714927"/>
            <a:ext cx="63987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01</a:t>
            </a:r>
            <a:endParaRPr lang="en-US" sz="2200" dirty="0"/>
          </a:p>
        </p:txBody>
      </p:sp>
      <p:sp>
        <p:nvSpPr>
          <p:cNvPr id="30" name="Text 6"/>
          <p:cNvSpPr/>
          <p:nvPr/>
        </p:nvSpPr>
        <p:spPr>
          <a:xfrm>
            <a:off x="8050752" y="1441262"/>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When mixed with water, water molecules enter between the mineral layers</a:t>
            </a:r>
            <a:endParaRPr lang="en-US" sz="1200" dirty="0"/>
          </a:p>
        </p:txBody>
      </p:sp>
      <p:sp>
        <p:nvSpPr>
          <p:cNvPr id="31" name="Text 7"/>
          <p:cNvSpPr/>
          <p:nvPr/>
        </p:nvSpPr>
        <p:spPr>
          <a:xfrm>
            <a:off x="7422184" y="1470479"/>
            <a:ext cx="63987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02</a:t>
            </a:r>
            <a:endParaRPr lang="en-US" sz="2200" dirty="0"/>
          </a:p>
        </p:txBody>
      </p:sp>
      <p:sp>
        <p:nvSpPr>
          <p:cNvPr id="32" name="Text 8"/>
          <p:cNvSpPr/>
          <p:nvPr/>
        </p:nvSpPr>
        <p:spPr>
          <a:xfrm>
            <a:off x="8050752" y="2234909"/>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Upon drying, water evaporates, particles draw closer</a:t>
            </a:r>
            <a:endParaRPr lang="en-US" sz="1200" dirty="0"/>
          </a:p>
        </p:txBody>
      </p:sp>
      <p:sp>
        <p:nvSpPr>
          <p:cNvPr id="33" name="Text 9"/>
          <p:cNvSpPr/>
          <p:nvPr/>
        </p:nvSpPr>
        <p:spPr>
          <a:xfrm>
            <a:off x="7422184" y="2257776"/>
            <a:ext cx="63987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03</a:t>
            </a:r>
            <a:endParaRPr lang="en-US" sz="2200" dirty="0"/>
          </a:p>
        </p:txBody>
      </p:sp>
      <p:sp>
        <p:nvSpPr>
          <p:cNvPr id="34" name="Text 10"/>
          <p:cNvSpPr/>
          <p:nvPr/>
        </p:nvSpPr>
        <p:spPr>
          <a:xfrm>
            <a:off x="622219" y="2990461"/>
            <a:ext cx="10952325"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Beginning in the mid-18th century, the Industrial Revolution, centered on machine production, led to an explosive increase in productivity and an immense abundance of goods. Standardized, interchangeable parts made mass production possible, drastically reducing costs and bringing many items once enjoyed only by the aristocracy into ordinary households. However, this process also brought about profound alienation. Karl Marx pointed out that workers were alienated into cogs in the production line, estranged from the products of their labor, the labor process, their own species-essence, and even other workers. In the realm of handicraft, this manifested as the "separation of hand and heart." Artisans were no longer the full-process creators of a piece but might merely be operators repeating a single monotonous procedure. The personality, emotional warmth, and maker's imprint of the product were greatly diminished. The value of craft was once reduced to pure practicality and economic efficiency.</a:t>
            </a:r>
            <a:endParaRPr lang="en-US" sz="1200" dirty="0"/>
          </a:p>
        </p:txBody>
      </p:sp>
      <p:sp>
        <p:nvSpPr>
          <p:cNvPr id="35" name="Text 11"/>
          <p:cNvSpPr/>
          <p:nvPr/>
        </p:nvSpPr>
        <p:spPr>
          <a:xfrm>
            <a:off x="622219" y="4270315"/>
            <a:ext cx="1095232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It is a choice for sustainable and ethical consumption. People are increasingly concerned about a product's origin, the well-being of its producers, and its environmental footprint. Handmaking is often associated with small-scale, transparent, and eco-friendly production methods.</a:t>
            </a:r>
            <a:endParaRPr lang="en-US" sz="1200" dirty="0"/>
          </a:p>
        </p:txBody>
      </p:sp>
      <p:sp>
        <p:nvSpPr>
          <p:cNvPr id="36" name="Text 12"/>
          <p:cNvSpPr/>
          <p:nvPr/>
        </p:nvSpPr>
        <p:spPr>
          <a:xfrm>
            <a:off x="622219" y="4635988"/>
            <a:ext cx="10952325" cy="36567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It is a bridge connecting the digital and physical worlds. Modern artisans skillfully use digital tools for design, marketing, and community building, yet the final realization still relies on the skill of their hands. Craft becomes a hybrid practice integrating ancient wisdom and modern technology.</a:t>
            </a:r>
            <a:endParaRPr lang="en-US" sz="12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399998" y="457140"/>
            <a:ext cx="4672992" cy="5136481"/>
          </a:xfrm>
          <a:prstGeom prst="rect">
            <a:avLst/>
          </a:prstGeom>
        </p:spPr>
      </p:pic>
      <p:pic>
        <p:nvPicPr>
          <p:cNvPr id="6" name="Image 4" descr="preencoded.png">    </p:cNvPr>
          <p:cNvPicPr>
            <a:picLocks noChangeAspect="1"/>
          </p:cNvPicPr>
          <p:nvPr/>
        </p:nvPicPr>
        <p:blipFill>
          <a:blip r:embed="rId6"/>
          <a:stretch>
            <a:fillRect/>
          </a:stretch>
        </p:blipFill>
        <p:spPr>
          <a:xfrm>
            <a:off x="8082498" y="1434913"/>
            <a:ext cx="2622209" cy="1041264"/>
          </a:xfrm>
          <a:prstGeom prst="rect">
            <a:avLst/>
          </a:prstGeom>
        </p:spPr>
      </p:pic>
      <p:pic>
        <p:nvPicPr>
          <p:cNvPr id="7" name="Image 5" descr="preencoded.png">    </p:cNvPr>
          <p:cNvPicPr>
            <a:picLocks noChangeAspect="1"/>
          </p:cNvPicPr>
          <p:nvPr/>
        </p:nvPicPr>
        <p:blipFill>
          <a:blip r:embed="rId7"/>
          <a:stretch>
            <a:fillRect/>
          </a:stretch>
        </p:blipFill>
        <p:spPr>
          <a:xfrm>
            <a:off x="9555506" y="5879335"/>
            <a:ext cx="2044433" cy="584124"/>
          </a:xfrm>
          <a:prstGeom prst="rect">
            <a:avLst/>
          </a:prstGeom>
        </p:spPr>
      </p:pic>
      <p:pic>
        <p:nvPicPr>
          <p:cNvPr id="8" name="Image 6" descr="preencoded.png">    </p:cNvPr>
          <p:cNvPicPr>
            <a:picLocks noChangeAspect="1"/>
          </p:cNvPicPr>
          <p:nvPr/>
        </p:nvPicPr>
        <p:blipFill>
          <a:blip r:embed="rId8"/>
          <a:stretch>
            <a:fillRect/>
          </a:stretch>
        </p:blipFill>
        <p:spPr>
          <a:xfrm>
            <a:off x="11228250" y="6066954"/>
            <a:ext cx="193050" cy="193051"/>
          </a:xfrm>
          <a:prstGeom prst="rect">
            <a:avLst/>
          </a:prstGeom>
        </p:spPr>
      </p:pic>
      <p:pic>
        <p:nvPicPr>
          <p:cNvPr id="9" name="Image 7" descr="preencoded.png">    </p:cNvPr>
          <p:cNvPicPr>
            <a:picLocks noChangeAspect="1"/>
          </p:cNvPicPr>
          <p:nvPr/>
        </p:nvPicPr>
        <p:blipFill>
          <a:blip r:embed="rId9"/>
          <a:stretch>
            <a:fillRect/>
          </a:stretch>
        </p:blipFill>
        <p:spPr>
          <a:xfrm>
            <a:off x="10945407" y="5662896"/>
            <a:ext cx="870972" cy="870971"/>
          </a:xfrm>
          <a:prstGeom prst="rect">
            <a:avLst/>
          </a:prstGeom>
        </p:spPr>
      </p:pic>
      <p:pic>
        <p:nvPicPr>
          <p:cNvPr id="10" name="Image 8" descr="preencoded.png">    </p:cNvPr>
          <p:cNvPicPr>
            <a:picLocks noChangeAspect="1"/>
          </p:cNvPicPr>
          <p:nvPr/>
        </p:nvPicPr>
        <p:blipFill>
          <a:blip r:embed="rId10"/>
          <a:stretch>
            <a:fillRect/>
          </a:stretch>
        </p:blipFill>
        <p:spPr>
          <a:xfrm>
            <a:off x="476188" y="5790447"/>
            <a:ext cx="819043" cy="819043"/>
          </a:xfrm>
          <a:prstGeom prst="rect">
            <a:avLst/>
          </a:prstGeom>
        </p:spPr>
      </p:pic>
      <p:pic>
        <p:nvPicPr>
          <p:cNvPr id="11" name="Image 9" descr="preencoded.png">    </p:cNvPr>
          <p:cNvPicPr>
            <a:picLocks noChangeAspect="1"/>
          </p:cNvPicPr>
          <p:nvPr/>
        </p:nvPicPr>
        <p:blipFill>
          <a:blip r:embed="rId11"/>
          <a:stretch>
            <a:fillRect/>
          </a:stretch>
        </p:blipFill>
        <p:spPr>
          <a:xfrm>
            <a:off x="4482517" y="6419015"/>
            <a:ext cx="2939668" cy="152380"/>
          </a:xfrm>
          <a:prstGeom prst="rect">
            <a:avLst/>
          </a:prstGeom>
        </p:spPr>
      </p:pic>
      <p:pic>
        <p:nvPicPr>
          <p:cNvPr id="12" name="Image 10" descr="preencoded.png">    </p:cNvPr>
          <p:cNvPicPr>
            <a:picLocks noChangeAspect="1"/>
          </p:cNvPicPr>
          <p:nvPr/>
        </p:nvPicPr>
        <p:blipFill>
          <a:blip r:embed="rId12"/>
          <a:stretch>
            <a:fillRect/>
          </a:stretch>
        </p:blipFill>
        <p:spPr>
          <a:xfrm>
            <a:off x="596822" y="5917430"/>
            <a:ext cx="577775" cy="577775"/>
          </a:xfrm>
          <a:prstGeom prst="rect">
            <a:avLst/>
          </a:prstGeom>
        </p:spPr>
      </p:pic>
      <p:pic>
        <p:nvPicPr>
          <p:cNvPr id="13" name="Image 11" descr="preencoded.png">    </p:cNvPr>
          <p:cNvPicPr>
            <a:picLocks noChangeAspect="1"/>
          </p:cNvPicPr>
          <p:nvPr/>
        </p:nvPicPr>
        <p:blipFill>
          <a:blip r:embed="rId13"/>
          <a:stretch>
            <a:fillRect/>
          </a:stretch>
        </p:blipFill>
        <p:spPr>
          <a:xfrm>
            <a:off x="8082498" y="1307930"/>
            <a:ext cx="2311099" cy="126984"/>
          </a:xfrm>
          <a:prstGeom prst="rect">
            <a:avLst/>
          </a:prstGeom>
        </p:spPr>
      </p:pic>
      <p:pic>
        <p:nvPicPr>
          <p:cNvPr id="14" name="Image 12" descr="preencoded.png">    </p:cNvPr>
          <p:cNvPicPr>
            <a:picLocks noChangeAspect="1"/>
          </p:cNvPicPr>
          <p:nvPr/>
        </p:nvPicPr>
        <p:blipFill>
          <a:blip r:embed="rId14"/>
          <a:stretch>
            <a:fillRect/>
          </a:stretch>
        </p:blipFill>
        <p:spPr>
          <a:xfrm>
            <a:off x="4069820" y="1022217"/>
            <a:ext cx="3638077" cy="2025386"/>
          </a:xfrm>
          <a:prstGeom prst="rect">
            <a:avLst/>
          </a:prstGeom>
        </p:spPr>
      </p:pic>
      <p:pic>
        <p:nvPicPr>
          <p:cNvPr id="15" name="Image 13" descr="preencoded.png">    </p:cNvPr>
          <p:cNvPicPr>
            <a:picLocks noChangeAspect="1"/>
          </p:cNvPicPr>
          <p:nvPr/>
        </p:nvPicPr>
        <p:blipFill>
          <a:blip r:embed="rId15"/>
          <a:stretch>
            <a:fillRect/>
          </a:stretch>
        </p:blipFill>
        <p:spPr>
          <a:xfrm>
            <a:off x="5257116" y="1257136"/>
            <a:ext cx="2234909" cy="1282533"/>
          </a:xfrm>
          <a:prstGeom prst="rect">
            <a:avLst/>
          </a:prstGeom>
        </p:spPr>
      </p:pic>
      <p:pic>
        <p:nvPicPr>
          <p:cNvPr id="16" name="Image 14" descr="preencoded.png">    </p:cNvPr>
          <p:cNvPicPr>
            <a:picLocks noChangeAspect="1"/>
          </p:cNvPicPr>
          <p:nvPr/>
        </p:nvPicPr>
        <p:blipFill>
          <a:blip r:embed="rId16"/>
          <a:stretch>
            <a:fillRect/>
          </a:stretch>
        </p:blipFill>
        <p:spPr>
          <a:xfrm>
            <a:off x="4342835" y="1504754"/>
            <a:ext cx="723806" cy="723806"/>
          </a:xfrm>
          <a:prstGeom prst="rect">
            <a:avLst/>
          </a:prstGeom>
        </p:spPr>
      </p:pic>
      <p:pic>
        <p:nvPicPr>
          <p:cNvPr id="17" name="Image 15" descr="preencoded.png">    </p:cNvPr>
          <p:cNvPicPr>
            <a:picLocks noChangeAspect="1"/>
          </p:cNvPicPr>
          <p:nvPr/>
        </p:nvPicPr>
        <p:blipFill>
          <a:blip r:embed="rId17"/>
          <a:stretch>
            <a:fillRect/>
          </a:stretch>
        </p:blipFill>
        <p:spPr>
          <a:xfrm>
            <a:off x="6368221" y="831742"/>
            <a:ext cx="1053963" cy="349205"/>
          </a:xfrm>
          <a:prstGeom prst="rect">
            <a:avLst/>
          </a:prstGeom>
        </p:spPr>
      </p:pic>
      <p:pic>
        <p:nvPicPr>
          <p:cNvPr id="18" name="Image 16" descr="preencoded.png">    </p:cNvPr>
          <p:cNvPicPr>
            <a:picLocks noChangeAspect="1"/>
          </p:cNvPicPr>
          <p:nvPr/>
        </p:nvPicPr>
        <p:blipFill>
          <a:blip r:embed="rId18"/>
          <a:stretch>
            <a:fillRect/>
          </a:stretch>
        </p:blipFill>
        <p:spPr>
          <a:xfrm>
            <a:off x="6469808" y="926979"/>
            <a:ext cx="158729" cy="158729"/>
          </a:xfrm>
          <a:prstGeom prst="rect">
            <a:avLst/>
          </a:prstGeom>
        </p:spPr>
      </p:pic>
      <p:pic>
        <p:nvPicPr>
          <p:cNvPr id="19" name="Image 17" descr="preencoded.png">    </p:cNvPr>
          <p:cNvPicPr>
            <a:picLocks noChangeAspect="1"/>
          </p:cNvPicPr>
          <p:nvPr/>
        </p:nvPicPr>
        <p:blipFill>
          <a:blip r:embed="rId19"/>
          <a:stretch>
            <a:fillRect/>
          </a:stretch>
        </p:blipFill>
        <p:spPr>
          <a:xfrm>
            <a:off x="6704727" y="926979"/>
            <a:ext cx="158729" cy="158729"/>
          </a:xfrm>
          <a:prstGeom prst="rect">
            <a:avLst/>
          </a:prstGeom>
        </p:spPr>
      </p:pic>
      <p:pic>
        <p:nvPicPr>
          <p:cNvPr id="20" name="Image 18" descr="preencoded.png">    </p:cNvPr>
          <p:cNvPicPr>
            <a:picLocks noChangeAspect="1"/>
          </p:cNvPicPr>
          <p:nvPr/>
        </p:nvPicPr>
        <p:blipFill>
          <a:blip r:embed="rId20"/>
          <a:stretch>
            <a:fillRect/>
          </a:stretch>
        </p:blipFill>
        <p:spPr>
          <a:xfrm>
            <a:off x="6933298" y="926979"/>
            <a:ext cx="158729" cy="158729"/>
          </a:xfrm>
          <a:prstGeom prst="rect">
            <a:avLst/>
          </a:prstGeom>
        </p:spPr>
      </p:pic>
      <p:pic>
        <p:nvPicPr>
          <p:cNvPr id="21" name="Image 19" descr="preencoded.png">    </p:cNvPr>
          <p:cNvPicPr>
            <a:picLocks noChangeAspect="1"/>
          </p:cNvPicPr>
          <p:nvPr/>
        </p:nvPicPr>
        <p:blipFill>
          <a:blip r:embed="rId21"/>
          <a:stretch>
            <a:fillRect/>
          </a:stretch>
        </p:blipFill>
        <p:spPr>
          <a:xfrm>
            <a:off x="7161867" y="926979"/>
            <a:ext cx="158730" cy="158729"/>
          </a:xfrm>
          <a:prstGeom prst="rect">
            <a:avLst/>
          </a:prstGeom>
        </p:spPr>
      </p:pic>
      <p:pic>
        <p:nvPicPr>
          <p:cNvPr id="22" name="Image 20" descr="preencoded.png">    </p:cNvPr>
          <p:cNvPicPr>
            <a:picLocks noChangeAspect="1"/>
          </p:cNvPicPr>
          <p:nvPr/>
        </p:nvPicPr>
        <p:blipFill>
          <a:blip r:embed="rId22"/>
          <a:stretch>
            <a:fillRect/>
          </a:stretch>
        </p:blipFill>
        <p:spPr>
          <a:xfrm>
            <a:off x="4069820" y="3428554"/>
            <a:ext cx="3638077" cy="2025387"/>
          </a:xfrm>
          <a:prstGeom prst="rect">
            <a:avLst/>
          </a:prstGeom>
        </p:spPr>
      </p:pic>
      <p:pic>
        <p:nvPicPr>
          <p:cNvPr id="23" name="Image 21" descr="preencoded.png">    </p:cNvPr>
          <p:cNvPicPr>
            <a:picLocks noChangeAspect="1"/>
          </p:cNvPicPr>
          <p:nvPr/>
        </p:nvPicPr>
        <p:blipFill>
          <a:blip r:embed="rId23"/>
          <a:stretch>
            <a:fillRect/>
          </a:stretch>
        </p:blipFill>
        <p:spPr>
          <a:xfrm>
            <a:off x="5257116" y="3663473"/>
            <a:ext cx="2165068" cy="1225391"/>
          </a:xfrm>
          <a:prstGeom prst="rect">
            <a:avLst/>
          </a:prstGeom>
        </p:spPr>
      </p:pic>
      <p:pic>
        <p:nvPicPr>
          <p:cNvPr id="24" name="Image 22" descr="preencoded.png">    </p:cNvPr>
          <p:cNvPicPr>
            <a:picLocks noChangeAspect="1"/>
          </p:cNvPicPr>
          <p:nvPr/>
        </p:nvPicPr>
        <p:blipFill>
          <a:blip r:embed="rId24"/>
          <a:stretch>
            <a:fillRect/>
          </a:stretch>
        </p:blipFill>
        <p:spPr>
          <a:xfrm>
            <a:off x="4342835" y="3917440"/>
            <a:ext cx="723806" cy="723806"/>
          </a:xfrm>
          <a:prstGeom prst="rect">
            <a:avLst/>
          </a:prstGeom>
        </p:spPr>
      </p:pic>
      <p:pic>
        <p:nvPicPr>
          <p:cNvPr id="25" name="Image 23" descr="preencoded.png">    </p:cNvPr>
          <p:cNvPicPr>
            <a:picLocks noChangeAspect="1"/>
          </p:cNvPicPr>
          <p:nvPr/>
        </p:nvPicPr>
        <p:blipFill>
          <a:blip r:embed="rId25"/>
          <a:stretch>
            <a:fillRect/>
          </a:stretch>
        </p:blipFill>
        <p:spPr>
          <a:xfrm>
            <a:off x="6368221" y="3244428"/>
            <a:ext cx="1053963" cy="349204"/>
          </a:xfrm>
          <a:prstGeom prst="rect">
            <a:avLst/>
          </a:prstGeom>
        </p:spPr>
      </p:pic>
      <p:pic>
        <p:nvPicPr>
          <p:cNvPr id="26" name="Image 24" descr="preencoded.png">    </p:cNvPr>
          <p:cNvPicPr>
            <a:picLocks noChangeAspect="1"/>
          </p:cNvPicPr>
          <p:nvPr/>
        </p:nvPicPr>
        <p:blipFill>
          <a:blip r:embed="rId26"/>
          <a:stretch>
            <a:fillRect/>
          </a:stretch>
        </p:blipFill>
        <p:spPr>
          <a:xfrm>
            <a:off x="6469808" y="3339665"/>
            <a:ext cx="158729" cy="158729"/>
          </a:xfrm>
          <a:prstGeom prst="rect">
            <a:avLst/>
          </a:prstGeom>
        </p:spPr>
      </p:pic>
      <p:pic>
        <p:nvPicPr>
          <p:cNvPr id="27" name="Image 25" descr="preencoded.png">    </p:cNvPr>
          <p:cNvPicPr>
            <a:picLocks noChangeAspect="1"/>
          </p:cNvPicPr>
          <p:nvPr/>
        </p:nvPicPr>
        <p:blipFill>
          <a:blip r:embed="rId27"/>
          <a:stretch>
            <a:fillRect/>
          </a:stretch>
        </p:blipFill>
        <p:spPr>
          <a:xfrm>
            <a:off x="6704727" y="3339665"/>
            <a:ext cx="158729" cy="158729"/>
          </a:xfrm>
          <a:prstGeom prst="rect">
            <a:avLst/>
          </a:prstGeom>
        </p:spPr>
      </p:pic>
      <p:pic>
        <p:nvPicPr>
          <p:cNvPr id="28" name="Image 26" descr="preencoded.png">    </p:cNvPr>
          <p:cNvPicPr>
            <a:picLocks noChangeAspect="1"/>
          </p:cNvPicPr>
          <p:nvPr/>
        </p:nvPicPr>
        <p:blipFill>
          <a:blip r:embed="rId28"/>
          <a:stretch>
            <a:fillRect/>
          </a:stretch>
        </p:blipFill>
        <p:spPr>
          <a:xfrm>
            <a:off x="6933298" y="3339665"/>
            <a:ext cx="158729" cy="158729"/>
          </a:xfrm>
          <a:prstGeom prst="rect">
            <a:avLst/>
          </a:prstGeom>
        </p:spPr>
      </p:pic>
      <p:pic>
        <p:nvPicPr>
          <p:cNvPr id="29" name="Image 27" descr="preencoded.png">    </p:cNvPr>
          <p:cNvPicPr>
            <a:picLocks noChangeAspect="1"/>
          </p:cNvPicPr>
          <p:nvPr/>
        </p:nvPicPr>
        <p:blipFill>
          <a:blip r:embed="rId29"/>
          <a:stretch>
            <a:fillRect/>
          </a:stretch>
        </p:blipFill>
        <p:spPr>
          <a:xfrm>
            <a:off x="7161867" y="3339665"/>
            <a:ext cx="158730" cy="158729"/>
          </a:xfrm>
          <a:prstGeom prst="rect">
            <a:avLst/>
          </a:prstGeom>
        </p:spPr>
      </p:pic>
      <p:pic>
        <p:nvPicPr>
          <p:cNvPr id="30" name="Image 28" descr="preencoded.png">    </p:cNvPr>
          <p:cNvPicPr>
            <a:picLocks noChangeAspect="1"/>
          </p:cNvPicPr>
          <p:nvPr/>
        </p:nvPicPr>
        <p:blipFill>
          <a:blip r:embed="rId30"/>
          <a:stretch>
            <a:fillRect/>
          </a:stretch>
        </p:blipFill>
        <p:spPr>
          <a:xfrm>
            <a:off x="8114244" y="3009508"/>
            <a:ext cx="3301570" cy="1225391"/>
          </a:xfrm>
          <a:prstGeom prst="rect">
            <a:avLst/>
          </a:prstGeom>
        </p:spPr>
      </p:pic>
      <p:pic>
        <p:nvPicPr>
          <p:cNvPr id="31" name="Image 29" descr="preencoded.png">    </p:cNvPr>
          <p:cNvPicPr>
            <a:picLocks noChangeAspect="1"/>
          </p:cNvPicPr>
          <p:nvPr/>
        </p:nvPicPr>
        <p:blipFill>
          <a:blip r:embed="rId31"/>
          <a:stretch>
            <a:fillRect/>
          </a:stretch>
        </p:blipFill>
        <p:spPr>
          <a:xfrm>
            <a:off x="8152339" y="4780928"/>
            <a:ext cx="158729" cy="158730"/>
          </a:xfrm>
          <a:prstGeom prst="rect">
            <a:avLst/>
          </a:prstGeom>
        </p:spPr>
      </p:pic>
      <p:pic>
        <p:nvPicPr>
          <p:cNvPr id="32" name="Image 30" descr="preencoded.png">    </p:cNvPr>
          <p:cNvPicPr>
            <a:picLocks noChangeAspect="1"/>
          </p:cNvPicPr>
          <p:nvPr/>
        </p:nvPicPr>
        <p:blipFill>
          <a:blip r:embed="rId32"/>
          <a:stretch>
            <a:fillRect/>
          </a:stretch>
        </p:blipFill>
        <p:spPr>
          <a:xfrm>
            <a:off x="8387258" y="4742833"/>
            <a:ext cx="2558716" cy="152380"/>
          </a:xfrm>
          <a:prstGeom prst="rect">
            <a:avLst/>
          </a:prstGeom>
        </p:spPr>
      </p:pic>
      <p:pic>
        <p:nvPicPr>
          <p:cNvPr id="33" name="Image 31" descr="preencoded.png">    </p:cNvPr>
          <p:cNvPicPr>
            <a:picLocks noChangeAspect="1"/>
          </p:cNvPicPr>
          <p:nvPr/>
        </p:nvPicPr>
        <p:blipFill>
          <a:blip r:embed="rId33"/>
          <a:stretch>
            <a:fillRect/>
          </a:stretch>
        </p:blipFill>
        <p:spPr>
          <a:xfrm>
            <a:off x="9815822" y="6063461"/>
            <a:ext cx="1130153" cy="190475"/>
          </a:xfrm>
          <a:prstGeom prst="rect">
            <a:avLst/>
          </a:prstGeom>
        </p:spPr>
      </p:pic>
      <p:sp>
        <p:nvSpPr>
          <p:cNvPr id="34" name="Text 0"/>
          <p:cNvSpPr/>
          <p:nvPr/>
        </p:nvSpPr>
        <p:spPr>
          <a:xfrm>
            <a:off x="8082498" y="1434913"/>
            <a:ext cx="3174587"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COST CONTROL</a:t>
            </a:r>
            <a:endParaRPr lang="en-US" sz="3999" dirty="0"/>
          </a:p>
        </p:txBody>
      </p:sp>
      <p:sp>
        <p:nvSpPr>
          <p:cNvPr id="35"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6" name="Text 2"/>
          <p:cNvSpPr/>
          <p:nvPr/>
        </p:nvSpPr>
        <p:spPr>
          <a:xfrm>
            <a:off x="8082498" y="1276184"/>
            <a:ext cx="4816999" cy="274205"/>
          </a:xfrm>
          <a:prstGeom prst="rect">
            <a:avLst/>
          </a:prstGeom>
          <a:noFill/>
          <a:ln/>
        </p:spPr>
        <p:txBody>
          <a:bodyPr wrap="square" lIns="0" tIns="0" rIns="0" bIns="0" rtlCol="0" anchor="t" vert="horz"/>
          <a:lstStyle/>
          <a:p>
            <a:pPr algn="l" indent="0" marL="0">
              <a:lnSpc>
                <a:spcPts val="2160"/>
              </a:lnSpc>
              <a:buNone/>
            </a:pPr>
            <a:r>
              <a:rPr lang="en-US" sz="1800" b="1" i="1" dirty="0">
                <a:solidFill>
                  <a:srgbClr val="000000"/>
                </a:solidFill>
                <a:latin typeface="Open Sans Extrabold" pitchFamily="34" charset="0"/>
                <a:ea typeface="Open Sans Extrabold" pitchFamily="34" charset="-122"/>
                <a:cs typeface="Open Sans Extrabold" pitchFamily="34" charset="-120"/>
              </a:rPr>
              <a:t>RESPECT MATERIALS</a:t>
            </a:r>
            <a:endParaRPr lang="en-US" sz="1800" dirty="0"/>
          </a:p>
        </p:txBody>
      </p:sp>
      <p:sp>
        <p:nvSpPr>
          <p:cNvPr id="37" name="Text 3"/>
          <p:cNvSpPr/>
          <p:nvPr/>
        </p:nvSpPr>
        <p:spPr>
          <a:xfrm>
            <a:off x="5257116" y="1257136"/>
            <a:ext cx="2368241"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Therefore, contemporary handicraft learning is not only about acquiring a livelihood skill or a hobby but also about learning an aesthetics of existence—a way to understand the world</a:t>
            </a:r>
            <a:endParaRPr lang="en-US" sz="1200" dirty="0"/>
          </a:p>
        </p:txBody>
      </p:sp>
      <p:sp>
        <p:nvSpPr>
          <p:cNvPr id="38" name="Text 4"/>
          <p:cNvSpPr/>
          <p:nvPr/>
        </p:nvSpPr>
        <p:spPr>
          <a:xfrm>
            <a:off x="5257116" y="3663473"/>
            <a:ext cx="2292051" cy="1097018"/>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Chinese "A craftsman must sharpen his tools first": This reflects profound instrumental rationality and systems thinking. Traditional Chinese craftsmanship </a:t>
            </a:r>
            <a:endParaRPr lang="en-US" sz="1200" dirty="0"/>
          </a:p>
        </p:txBody>
      </p:sp>
      <p:sp>
        <p:nvSpPr>
          <p:cNvPr id="39" name="Text 5"/>
          <p:cNvSpPr/>
          <p:nvPr/>
        </p:nvSpPr>
        <p:spPr>
          <a:xfrm>
            <a:off x="8114244" y="3009508"/>
            <a:ext cx="3498395" cy="1279855"/>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 creating objects by hand, integrating skills, creativity, and traditional creativity, and traditional creating objects by hand, integrating skills, creativity, and traditional</a:t>
            </a:r>
            <a:endParaRPr lang="en-US" sz="1200" dirty="0"/>
          </a:p>
        </p:txBody>
      </p:sp>
      <p:sp>
        <p:nvSpPr>
          <p:cNvPr id="40" name="Text 6"/>
          <p:cNvSpPr/>
          <p:nvPr/>
        </p:nvSpPr>
        <p:spPr>
          <a:xfrm>
            <a:off x="8387258" y="4730134"/>
            <a:ext cx="3809504"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SAFETY ALWAYS COMES FIRST</a:t>
            </a:r>
            <a:endParaRPr lang="en-US" sz="1400" dirty="0"/>
          </a:p>
        </p:txBody>
      </p:sp>
      <p:sp>
        <p:nvSpPr>
          <p:cNvPr id="41" name="Text 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495236" y="457140"/>
            <a:ext cx="11206290" cy="2215862"/>
          </a:xfrm>
          <a:prstGeom prst="rect">
            <a:avLst/>
          </a:prstGeom>
        </p:spPr>
      </p:pic>
      <p:pic>
        <p:nvPicPr>
          <p:cNvPr id="6" name="Image 4" descr="preencoded.png">    </p:cNvPr>
          <p:cNvPicPr>
            <a:picLocks noChangeAspect="1"/>
          </p:cNvPicPr>
          <p:nvPr/>
        </p:nvPicPr>
        <p:blipFill>
          <a:blip r:embed="rId6"/>
          <a:stretch>
            <a:fillRect/>
          </a:stretch>
        </p:blipFill>
        <p:spPr>
          <a:xfrm>
            <a:off x="920630" y="1149200"/>
            <a:ext cx="5485686" cy="1041264"/>
          </a:xfrm>
          <a:prstGeom prst="rect">
            <a:avLst/>
          </a:prstGeom>
        </p:spPr>
      </p:pic>
      <p:pic>
        <p:nvPicPr>
          <p:cNvPr id="7" name="Image 5" descr="preencoded.png">    </p:cNvPr>
          <p:cNvPicPr>
            <a:picLocks noChangeAspect="1"/>
          </p:cNvPicPr>
          <p:nvPr/>
        </p:nvPicPr>
        <p:blipFill>
          <a:blip r:embed="rId7"/>
          <a:stretch>
            <a:fillRect/>
          </a:stretch>
        </p:blipFill>
        <p:spPr>
          <a:xfrm>
            <a:off x="495236" y="2863477"/>
            <a:ext cx="5517432" cy="2730145"/>
          </a:xfrm>
          <a:prstGeom prst="rect">
            <a:avLst/>
          </a:prstGeom>
        </p:spPr>
      </p:pic>
      <p:pic>
        <p:nvPicPr>
          <p:cNvPr id="8" name="Image 6" descr="preencoded.png">    </p:cNvPr>
          <p:cNvPicPr>
            <a:picLocks noChangeAspect="1"/>
          </p:cNvPicPr>
          <p:nvPr/>
        </p:nvPicPr>
        <p:blipFill>
          <a:blip r:embed="rId8"/>
          <a:stretch>
            <a:fillRect/>
          </a:stretch>
        </p:blipFill>
        <p:spPr>
          <a:xfrm>
            <a:off x="9555506" y="5879335"/>
            <a:ext cx="2044433" cy="584124"/>
          </a:xfrm>
          <a:prstGeom prst="rect">
            <a:avLst/>
          </a:prstGeom>
        </p:spPr>
      </p:pic>
      <p:pic>
        <p:nvPicPr>
          <p:cNvPr id="9" name="Image 7" descr="preencoded.png">    </p:cNvPr>
          <p:cNvPicPr>
            <a:picLocks noChangeAspect="1"/>
          </p:cNvPicPr>
          <p:nvPr/>
        </p:nvPicPr>
        <p:blipFill>
          <a:blip r:embed="rId9"/>
          <a:stretch>
            <a:fillRect/>
          </a:stretch>
        </p:blipFill>
        <p:spPr>
          <a:xfrm>
            <a:off x="11228250" y="6066954"/>
            <a:ext cx="193050" cy="193051"/>
          </a:xfrm>
          <a:prstGeom prst="rect">
            <a:avLst/>
          </a:prstGeom>
        </p:spPr>
      </p:pic>
      <p:pic>
        <p:nvPicPr>
          <p:cNvPr id="10" name="Image 8" descr="preencoded.png">    </p:cNvPr>
          <p:cNvPicPr>
            <a:picLocks noChangeAspect="1"/>
          </p:cNvPicPr>
          <p:nvPr/>
        </p:nvPicPr>
        <p:blipFill>
          <a:blip r:embed="rId10"/>
          <a:stretch>
            <a:fillRect/>
          </a:stretch>
        </p:blipFill>
        <p:spPr>
          <a:xfrm>
            <a:off x="10945407" y="5662896"/>
            <a:ext cx="870972" cy="870971"/>
          </a:xfrm>
          <a:prstGeom prst="rect">
            <a:avLst/>
          </a:prstGeom>
        </p:spPr>
      </p:pic>
      <p:pic>
        <p:nvPicPr>
          <p:cNvPr id="11" name="Image 9" descr="preencoded.png">    </p:cNvPr>
          <p:cNvPicPr>
            <a:picLocks noChangeAspect="1"/>
          </p:cNvPicPr>
          <p:nvPr/>
        </p:nvPicPr>
        <p:blipFill>
          <a:blip r:embed="rId11"/>
          <a:stretch>
            <a:fillRect/>
          </a:stretch>
        </p:blipFill>
        <p:spPr>
          <a:xfrm>
            <a:off x="476188" y="5790447"/>
            <a:ext cx="819043" cy="819043"/>
          </a:xfrm>
          <a:prstGeom prst="rect">
            <a:avLst/>
          </a:prstGeom>
        </p:spPr>
      </p:pic>
      <p:pic>
        <p:nvPicPr>
          <p:cNvPr id="12" name="Image 10" descr="preencoded.png">    </p:cNvPr>
          <p:cNvPicPr>
            <a:picLocks noChangeAspect="1"/>
          </p:cNvPicPr>
          <p:nvPr/>
        </p:nvPicPr>
        <p:blipFill>
          <a:blip r:embed="rId12"/>
          <a:stretch>
            <a:fillRect/>
          </a:stretch>
        </p:blipFill>
        <p:spPr>
          <a:xfrm>
            <a:off x="4482517" y="6419015"/>
            <a:ext cx="2939668" cy="152380"/>
          </a:xfrm>
          <a:prstGeom prst="rect">
            <a:avLst/>
          </a:prstGeom>
        </p:spPr>
      </p:pic>
      <p:pic>
        <p:nvPicPr>
          <p:cNvPr id="13" name="Image 11" descr="preencoded.png">    </p:cNvPr>
          <p:cNvPicPr>
            <a:picLocks noChangeAspect="1"/>
          </p:cNvPicPr>
          <p:nvPr/>
        </p:nvPicPr>
        <p:blipFill>
          <a:blip r:embed="rId13"/>
          <a:stretch>
            <a:fillRect/>
          </a:stretch>
        </p:blipFill>
        <p:spPr>
          <a:xfrm>
            <a:off x="596822" y="5917430"/>
            <a:ext cx="577775" cy="577775"/>
          </a:xfrm>
          <a:prstGeom prst="rect">
            <a:avLst/>
          </a:prstGeom>
        </p:spPr>
      </p:pic>
      <p:pic>
        <p:nvPicPr>
          <p:cNvPr id="14" name="Image 12" descr="preencoded.png">    </p:cNvPr>
          <p:cNvPicPr>
            <a:picLocks noChangeAspect="1"/>
          </p:cNvPicPr>
          <p:nvPr/>
        </p:nvPicPr>
        <p:blipFill>
          <a:blip r:embed="rId14"/>
          <a:stretch>
            <a:fillRect/>
          </a:stretch>
        </p:blipFill>
        <p:spPr>
          <a:xfrm>
            <a:off x="920630" y="901583"/>
            <a:ext cx="4158709" cy="152380"/>
          </a:xfrm>
          <a:prstGeom prst="rect">
            <a:avLst/>
          </a:prstGeom>
        </p:spPr>
      </p:pic>
      <p:pic>
        <p:nvPicPr>
          <p:cNvPr id="15" name="Image 13" descr="preencoded.png">    </p:cNvPr>
          <p:cNvPicPr>
            <a:picLocks noChangeAspect="1"/>
          </p:cNvPicPr>
          <p:nvPr/>
        </p:nvPicPr>
        <p:blipFill>
          <a:blip r:embed="rId15"/>
          <a:stretch>
            <a:fillRect/>
          </a:stretch>
        </p:blipFill>
        <p:spPr>
          <a:xfrm>
            <a:off x="6215841" y="2863477"/>
            <a:ext cx="5485686" cy="2730145"/>
          </a:xfrm>
          <a:prstGeom prst="rect">
            <a:avLst/>
          </a:prstGeom>
        </p:spPr>
      </p:pic>
      <p:pic>
        <p:nvPicPr>
          <p:cNvPr id="16" name="Image 14" descr="preencoded.png">    </p:cNvPr>
          <p:cNvPicPr>
            <a:picLocks noChangeAspect="1"/>
          </p:cNvPicPr>
          <p:nvPr/>
        </p:nvPicPr>
        <p:blipFill>
          <a:blip r:embed="rId16"/>
          <a:stretch>
            <a:fillRect/>
          </a:stretch>
        </p:blipFill>
        <p:spPr>
          <a:xfrm>
            <a:off x="7942816" y="1441262"/>
            <a:ext cx="3123793" cy="596822"/>
          </a:xfrm>
          <a:prstGeom prst="rect">
            <a:avLst/>
          </a:prstGeom>
        </p:spPr>
      </p:pic>
      <p:pic>
        <p:nvPicPr>
          <p:cNvPr id="17" name="Image 15" descr="preencoded.png">    </p:cNvPr>
          <p:cNvPicPr>
            <a:picLocks noChangeAspect="1"/>
          </p:cNvPicPr>
          <p:nvPr/>
        </p:nvPicPr>
        <p:blipFill>
          <a:blip r:embed="rId17"/>
          <a:stretch>
            <a:fillRect/>
          </a:stretch>
        </p:blipFill>
        <p:spPr>
          <a:xfrm>
            <a:off x="7949165" y="1174597"/>
            <a:ext cx="2215862" cy="177777"/>
          </a:xfrm>
          <a:prstGeom prst="rect">
            <a:avLst/>
          </a:prstGeom>
        </p:spPr>
      </p:pic>
      <p:pic>
        <p:nvPicPr>
          <p:cNvPr id="18" name="Image 16" descr="preencoded.png">    </p:cNvPr>
          <p:cNvPicPr>
            <a:picLocks noChangeAspect="1"/>
          </p:cNvPicPr>
          <p:nvPr/>
        </p:nvPicPr>
        <p:blipFill>
          <a:blip r:embed="rId18"/>
          <a:stretch>
            <a:fillRect/>
          </a:stretch>
        </p:blipFill>
        <p:spPr>
          <a:xfrm>
            <a:off x="9815822" y="6063461"/>
            <a:ext cx="1130153" cy="190475"/>
          </a:xfrm>
          <a:prstGeom prst="rect">
            <a:avLst/>
          </a:prstGeom>
        </p:spPr>
      </p:pic>
      <p:sp>
        <p:nvSpPr>
          <p:cNvPr id="19" name="Text 0"/>
          <p:cNvSpPr/>
          <p:nvPr/>
        </p:nvSpPr>
        <p:spPr>
          <a:xfrm>
            <a:off x="920630" y="1149200"/>
            <a:ext cx="6374570"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F7F2EF"/>
                </a:solidFill>
                <a:latin typeface="8bac22ed4fd7c8a30536be18e2984f84" pitchFamily="34" charset="0"/>
                <a:ea typeface="8bac22ed4fd7c8a30536be18e2984f84" pitchFamily="34" charset="-122"/>
                <a:cs typeface="8bac22ed4fd7c8a30536be18e2984f84" pitchFamily="34" charset="-120"/>
              </a:rPr>
              <a:t>CRAFTSMANSHIP RESISTS FORGETTING</a:t>
            </a:r>
            <a:endParaRPr lang="en-US" sz="3999" dirty="0"/>
          </a:p>
        </p:txBody>
      </p:sp>
      <p:sp>
        <p:nvSpPr>
          <p:cNvPr id="20"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1" name="Text 2"/>
          <p:cNvSpPr/>
          <p:nvPr/>
        </p:nvSpPr>
        <p:spPr>
          <a:xfrm>
            <a:off x="920630" y="869837"/>
            <a:ext cx="6095207"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F7F2EF"/>
                </a:solidFill>
                <a:latin typeface="8bac22ed4fd7c8a30536be18e2984f84" pitchFamily="34" charset="0"/>
                <a:ea typeface="8bac22ed4fd7c8a30536be18e2984f84" pitchFamily="34" charset="-122"/>
                <a:cs typeface="8bac22ed4fd7c8a30536be18e2984f84" pitchFamily="34" charset="-120"/>
              </a:rPr>
              <a:t>CRAFT CONNECTS PAST AND FUTURE</a:t>
            </a:r>
            <a:endParaRPr lang="en-US" sz="1800" dirty="0"/>
          </a:p>
        </p:txBody>
      </p:sp>
      <p:sp>
        <p:nvSpPr>
          <p:cNvPr id="22" name="Text 3"/>
          <p:cNvSpPr/>
          <p:nvPr/>
        </p:nvSpPr>
        <p:spPr>
          <a:xfrm>
            <a:off x="7942816" y="1441262"/>
            <a:ext cx="3307919"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Exploring Natural Glazes: This is creation directly connected to the earth. Collecting locally sourced, mineral-rich rocks</a:t>
            </a:r>
            <a:endParaRPr lang="en-US" sz="1200" dirty="0"/>
          </a:p>
        </p:txBody>
      </p:sp>
      <p:sp>
        <p:nvSpPr>
          <p:cNvPr id="23" name="Text 4"/>
          <p:cNvSpPr/>
          <p:nvPr/>
        </p:nvSpPr>
        <p:spPr>
          <a:xfrm>
            <a:off x="7949165" y="1155550"/>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Creative Inspiration</a:t>
            </a:r>
            <a:endParaRPr lang="en-US" sz="1600" dirty="0"/>
          </a:p>
        </p:txBody>
      </p:sp>
      <p:sp>
        <p:nvSpPr>
          <p:cNvPr id="24" name="Text 5"/>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1276184" y="1142851"/>
            <a:ext cx="9638045" cy="2685701"/>
          </a:xfrm>
          <a:prstGeom prst="rect">
            <a:avLst/>
          </a:prstGeom>
        </p:spPr>
      </p:pic>
      <p:pic>
        <p:nvPicPr>
          <p:cNvPr id="6" name="Image 4" descr="preencoded.png">    </p:cNvPr>
          <p:cNvPicPr>
            <a:picLocks noChangeAspect="1"/>
          </p:cNvPicPr>
          <p:nvPr/>
        </p:nvPicPr>
        <p:blipFill>
          <a:blip r:embed="rId6"/>
          <a:stretch>
            <a:fillRect/>
          </a:stretch>
        </p:blipFill>
        <p:spPr>
          <a:xfrm>
            <a:off x="0" y="6545998"/>
            <a:ext cx="12190413" cy="311109"/>
          </a:xfrm>
          <a:prstGeom prst="rect">
            <a:avLst/>
          </a:prstGeom>
        </p:spPr>
      </p:pic>
      <p:pic>
        <p:nvPicPr>
          <p:cNvPr id="7" name="Image 5" descr="preencoded.png">    </p:cNvPr>
          <p:cNvPicPr>
            <a:picLocks noChangeAspect="1"/>
          </p:cNvPicPr>
          <p:nvPr/>
        </p:nvPicPr>
        <p:blipFill>
          <a:blip r:embed="rId7"/>
          <a:stretch>
            <a:fillRect/>
          </a:stretch>
        </p:blipFill>
        <p:spPr>
          <a:xfrm>
            <a:off x="2069831" y="4203153"/>
            <a:ext cx="8057101" cy="1041264"/>
          </a:xfrm>
          <a:prstGeom prst="rect">
            <a:avLst/>
          </a:prstGeom>
        </p:spPr>
      </p:pic>
      <p:pic>
        <p:nvPicPr>
          <p:cNvPr id="8" name="Image 6" descr="preencoded.png">    </p:cNvPr>
          <p:cNvPicPr>
            <a:picLocks noChangeAspect="1"/>
          </p:cNvPicPr>
          <p:nvPr/>
        </p:nvPicPr>
        <p:blipFill>
          <a:blip r:embed="rId8"/>
          <a:stretch>
            <a:fillRect/>
          </a:stretch>
        </p:blipFill>
        <p:spPr>
          <a:xfrm>
            <a:off x="711107" y="5561876"/>
            <a:ext cx="3263475" cy="660314"/>
          </a:xfrm>
          <a:prstGeom prst="rect">
            <a:avLst/>
          </a:prstGeom>
        </p:spPr>
      </p:pic>
      <p:pic>
        <p:nvPicPr>
          <p:cNvPr id="9" name="Image 7" descr="preencoded.png">    </p:cNvPr>
          <p:cNvPicPr>
            <a:picLocks noChangeAspect="1"/>
          </p:cNvPicPr>
          <p:nvPr/>
        </p:nvPicPr>
        <p:blipFill>
          <a:blip r:embed="rId9"/>
          <a:stretch>
            <a:fillRect/>
          </a:stretch>
        </p:blipFill>
        <p:spPr>
          <a:xfrm>
            <a:off x="4463469" y="5561876"/>
            <a:ext cx="3263475" cy="660314"/>
          </a:xfrm>
          <a:prstGeom prst="rect">
            <a:avLst/>
          </a:prstGeom>
        </p:spPr>
      </p:pic>
      <p:pic>
        <p:nvPicPr>
          <p:cNvPr id="10" name="Image 8" descr="preencoded.png">    </p:cNvPr>
          <p:cNvPicPr>
            <a:picLocks noChangeAspect="1"/>
          </p:cNvPicPr>
          <p:nvPr/>
        </p:nvPicPr>
        <p:blipFill>
          <a:blip r:embed="rId10"/>
          <a:stretch>
            <a:fillRect/>
          </a:stretch>
        </p:blipFill>
        <p:spPr>
          <a:xfrm>
            <a:off x="8215830" y="5561876"/>
            <a:ext cx="3263476" cy="660314"/>
          </a:xfrm>
          <a:prstGeom prst="rect">
            <a:avLst/>
          </a:prstGeom>
        </p:spPr>
      </p:pic>
      <p:pic>
        <p:nvPicPr>
          <p:cNvPr id="11" name="Image 9" descr="preencoded.png">    </p:cNvPr>
          <p:cNvPicPr>
            <a:picLocks noChangeAspect="1"/>
          </p:cNvPicPr>
          <p:nvPr/>
        </p:nvPicPr>
        <p:blipFill>
          <a:blip r:embed="rId11"/>
          <a:stretch>
            <a:fillRect/>
          </a:stretch>
        </p:blipFill>
        <p:spPr>
          <a:xfrm>
            <a:off x="184126" y="330157"/>
            <a:ext cx="1066661" cy="190475"/>
          </a:xfrm>
          <a:prstGeom prst="rect">
            <a:avLst/>
          </a:prstGeom>
        </p:spPr>
      </p:pic>
      <p:pic>
        <p:nvPicPr>
          <p:cNvPr id="12" name="Image 10" descr="preencoded.png">    </p:cNvPr>
          <p:cNvPicPr>
            <a:picLocks noChangeAspect="1"/>
          </p:cNvPicPr>
          <p:nvPr/>
        </p:nvPicPr>
        <p:blipFill>
          <a:blip r:embed="rId12"/>
          <a:stretch>
            <a:fillRect/>
          </a:stretch>
        </p:blipFill>
        <p:spPr>
          <a:xfrm>
            <a:off x="1784118" y="330157"/>
            <a:ext cx="1180946" cy="139682"/>
          </a:xfrm>
          <a:prstGeom prst="rect">
            <a:avLst/>
          </a:prstGeom>
        </p:spPr>
      </p:pic>
      <p:pic>
        <p:nvPicPr>
          <p:cNvPr id="13" name="Image 11" descr="preencoded.png">    </p:cNvPr>
          <p:cNvPicPr>
            <a:picLocks noChangeAspect="1"/>
          </p:cNvPicPr>
          <p:nvPr/>
        </p:nvPicPr>
        <p:blipFill>
          <a:blip r:embed="rId13"/>
          <a:stretch>
            <a:fillRect/>
          </a:stretch>
        </p:blipFill>
        <p:spPr>
          <a:xfrm>
            <a:off x="3587283" y="330157"/>
            <a:ext cx="812694" cy="190475"/>
          </a:xfrm>
          <a:prstGeom prst="rect">
            <a:avLst/>
          </a:prstGeom>
        </p:spPr>
      </p:pic>
      <p:pic>
        <p:nvPicPr>
          <p:cNvPr id="14" name="Image 12" descr="preencoded.png">    </p:cNvPr>
          <p:cNvPicPr>
            <a:picLocks noChangeAspect="1"/>
          </p:cNvPicPr>
          <p:nvPr/>
        </p:nvPicPr>
        <p:blipFill>
          <a:blip r:embed="rId14"/>
          <a:stretch>
            <a:fillRect/>
          </a:stretch>
        </p:blipFill>
        <p:spPr>
          <a:xfrm>
            <a:off x="5015847" y="330157"/>
            <a:ext cx="406347" cy="234919"/>
          </a:xfrm>
          <a:prstGeom prst="rect">
            <a:avLst/>
          </a:prstGeom>
        </p:spPr>
      </p:pic>
      <p:pic>
        <p:nvPicPr>
          <p:cNvPr id="15" name="Image 13" descr="preencoded.png">    </p:cNvPr>
          <p:cNvPicPr>
            <a:picLocks noChangeAspect="1"/>
          </p:cNvPicPr>
          <p:nvPr/>
        </p:nvPicPr>
        <p:blipFill>
          <a:blip r:embed="rId15"/>
          <a:stretch>
            <a:fillRect/>
          </a:stretch>
        </p:blipFill>
        <p:spPr>
          <a:xfrm>
            <a:off x="6095206" y="330157"/>
            <a:ext cx="1060312" cy="190475"/>
          </a:xfrm>
          <a:prstGeom prst="rect">
            <a:avLst/>
          </a:prstGeom>
        </p:spPr>
      </p:pic>
      <p:pic>
        <p:nvPicPr>
          <p:cNvPr id="16" name="Image 14" descr="preencoded.png">    </p:cNvPr>
          <p:cNvPicPr>
            <a:picLocks noChangeAspect="1"/>
          </p:cNvPicPr>
          <p:nvPr/>
        </p:nvPicPr>
        <p:blipFill>
          <a:blip r:embed="rId16"/>
          <a:stretch>
            <a:fillRect/>
          </a:stretch>
        </p:blipFill>
        <p:spPr>
          <a:xfrm>
            <a:off x="7828531" y="311109"/>
            <a:ext cx="812695" cy="152380"/>
          </a:xfrm>
          <a:prstGeom prst="rect">
            <a:avLst/>
          </a:prstGeom>
        </p:spPr>
      </p:pic>
      <p:pic>
        <p:nvPicPr>
          <p:cNvPr id="17" name="Image 15" descr="preencoded.png">    </p:cNvPr>
          <p:cNvPicPr>
            <a:picLocks noChangeAspect="1"/>
          </p:cNvPicPr>
          <p:nvPr/>
        </p:nvPicPr>
        <p:blipFill>
          <a:blip r:embed="rId17"/>
          <a:stretch>
            <a:fillRect/>
          </a:stretch>
        </p:blipFill>
        <p:spPr>
          <a:xfrm>
            <a:off x="9720585" y="311109"/>
            <a:ext cx="2133322" cy="152380"/>
          </a:xfrm>
          <a:prstGeom prst="rect">
            <a:avLst/>
          </a:prstGeom>
        </p:spPr>
      </p:pic>
      <p:sp>
        <p:nvSpPr>
          <p:cNvPr id="18" name="Text 0"/>
          <p:cNvSpPr/>
          <p:nvPr/>
        </p:nvSpPr>
        <p:spPr>
          <a:xfrm>
            <a:off x="1625388" y="4203153"/>
            <a:ext cx="8945986" cy="1269834"/>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CRAFTING IS A LOVE LETTER TO YOURSELF</a:t>
            </a:r>
            <a:endParaRPr lang="en-US" sz="3999" dirty="0"/>
          </a:p>
        </p:txBody>
      </p:sp>
      <p:sp>
        <p:nvSpPr>
          <p:cNvPr id="19" name="Text 1"/>
          <p:cNvSpPr/>
          <p:nvPr/>
        </p:nvSpPr>
        <p:spPr>
          <a:xfrm>
            <a:off x="615870" y="5561876"/>
            <a:ext cx="3453950"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Start with small items that have simple designs and clear functions, completing the entire cycle of design - material selection</a:t>
            </a:r>
            <a:endParaRPr lang="en-US" sz="1200" dirty="0"/>
          </a:p>
        </p:txBody>
      </p:sp>
      <p:sp>
        <p:nvSpPr>
          <p:cNvPr id="20" name="Text 2"/>
          <p:cNvSpPr/>
          <p:nvPr/>
        </p:nvSpPr>
        <p:spPr>
          <a:xfrm>
            <a:off x="4368231" y="5561876"/>
            <a:ext cx="3453951"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Cutting Board: Practice straight cuts, surface sanding, and food-safe finishing (e.g., mineral oil).</a:t>
            </a:r>
            <a:endParaRPr lang="en-US" sz="1200" dirty="0"/>
          </a:p>
        </p:txBody>
      </p:sp>
      <p:sp>
        <p:nvSpPr>
          <p:cNvPr id="21" name="Text 3"/>
          <p:cNvSpPr/>
          <p:nvPr/>
        </p:nvSpPr>
        <p:spPr>
          <a:xfrm>
            <a:off x="8120593" y="5561876"/>
            <a:ext cx="3453950"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Wall Shelf: Introduces concepts of right angles and leveling, practicing precise measurement and assembly.</a:t>
            </a:r>
            <a:endParaRPr lang="en-US" sz="1200" dirty="0"/>
          </a:p>
        </p:txBody>
      </p:sp>
      <p:sp>
        <p:nvSpPr>
          <p:cNvPr id="22" name="Text 4"/>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3" name="Text 5"/>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4" name="Text 6"/>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5" name="Text 7"/>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6" name="Text 8"/>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7" name="Text 9"/>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8" name="Text 10"/>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514283" y="780948"/>
            <a:ext cx="3212682" cy="3212682"/>
          </a:xfrm>
          <a:prstGeom prst="rect">
            <a:avLst/>
          </a:prstGeom>
        </p:spPr>
      </p:pic>
      <p:pic>
        <p:nvPicPr>
          <p:cNvPr id="6" name="Image 4" descr="preencoded.png">    </p:cNvPr>
          <p:cNvPicPr>
            <a:picLocks noChangeAspect="1"/>
          </p:cNvPicPr>
          <p:nvPr/>
        </p:nvPicPr>
        <p:blipFill>
          <a:blip r:embed="rId6"/>
          <a:stretch>
            <a:fillRect/>
          </a:stretch>
        </p:blipFill>
        <p:spPr>
          <a:xfrm>
            <a:off x="711107" y="977773"/>
            <a:ext cx="2819033" cy="2819033"/>
          </a:xfrm>
          <a:prstGeom prst="rect">
            <a:avLst/>
          </a:prstGeom>
        </p:spPr>
      </p:pic>
      <p:pic>
        <p:nvPicPr>
          <p:cNvPr id="7" name="Image 5" descr="preencoded.png">    </p:cNvPr>
          <p:cNvPicPr>
            <a:picLocks noChangeAspect="1"/>
          </p:cNvPicPr>
          <p:nvPr/>
        </p:nvPicPr>
        <p:blipFill>
          <a:blip r:embed="rId7"/>
          <a:stretch>
            <a:fillRect/>
          </a:stretch>
        </p:blipFill>
        <p:spPr>
          <a:xfrm>
            <a:off x="4209502" y="952376"/>
            <a:ext cx="5346004" cy="1041264"/>
          </a:xfrm>
          <a:prstGeom prst="rect">
            <a:avLst/>
          </a:prstGeom>
        </p:spPr>
      </p:pic>
      <p:pic>
        <p:nvPicPr>
          <p:cNvPr id="8" name="Image 6" descr="preencoded.png">    </p:cNvPr>
          <p:cNvPicPr>
            <a:picLocks noChangeAspect="1"/>
          </p:cNvPicPr>
          <p:nvPr/>
        </p:nvPicPr>
        <p:blipFill>
          <a:blip r:embed="rId8"/>
          <a:stretch>
            <a:fillRect/>
          </a:stretch>
        </p:blipFill>
        <p:spPr>
          <a:xfrm>
            <a:off x="9555506" y="5879335"/>
            <a:ext cx="2044433" cy="584124"/>
          </a:xfrm>
          <a:prstGeom prst="rect">
            <a:avLst/>
          </a:prstGeom>
        </p:spPr>
      </p:pic>
      <p:pic>
        <p:nvPicPr>
          <p:cNvPr id="9" name="Image 7" descr="preencoded.png">    </p:cNvPr>
          <p:cNvPicPr>
            <a:picLocks noChangeAspect="1"/>
          </p:cNvPicPr>
          <p:nvPr/>
        </p:nvPicPr>
        <p:blipFill>
          <a:blip r:embed="rId9"/>
          <a:stretch>
            <a:fillRect/>
          </a:stretch>
        </p:blipFill>
        <p:spPr>
          <a:xfrm>
            <a:off x="11228250" y="6066954"/>
            <a:ext cx="193050" cy="193051"/>
          </a:xfrm>
          <a:prstGeom prst="rect">
            <a:avLst/>
          </a:prstGeom>
        </p:spPr>
      </p:pic>
      <p:pic>
        <p:nvPicPr>
          <p:cNvPr id="10" name="Image 8" descr="preencoded.png">    </p:cNvPr>
          <p:cNvPicPr>
            <a:picLocks noChangeAspect="1"/>
          </p:cNvPicPr>
          <p:nvPr/>
        </p:nvPicPr>
        <p:blipFill>
          <a:blip r:embed="rId10"/>
          <a:stretch>
            <a:fillRect/>
          </a:stretch>
        </p:blipFill>
        <p:spPr>
          <a:xfrm>
            <a:off x="10945407" y="5662896"/>
            <a:ext cx="870972" cy="870971"/>
          </a:xfrm>
          <a:prstGeom prst="rect">
            <a:avLst/>
          </a:prstGeom>
        </p:spPr>
      </p:pic>
      <p:pic>
        <p:nvPicPr>
          <p:cNvPr id="11" name="Image 9" descr="preencoded.png">    </p:cNvPr>
          <p:cNvPicPr>
            <a:picLocks noChangeAspect="1"/>
          </p:cNvPicPr>
          <p:nvPr/>
        </p:nvPicPr>
        <p:blipFill>
          <a:blip r:embed="rId11"/>
          <a:stretch>
            <a:fillRect/>
          </a:stretch>
        </p:blipFill>
        <p:spPr>
          <a:xfrm>
            <a:off x="476188" y="5790447"/>
            <a:ext cx="819043" cy="819043"/>
          </a:xfrm>
          <a:prstGeom prst="rect">
            <a:avLst/>
          </a:prstGeom>
        </p:spPr>
      </p:pic>
      <p:pic>
        <p:nvPicPr>
          <p:cNvPr id="12" name="Image 10" descr="preencoded.png">    </p:cNvPr>
          <p:cNvPicPr>
            <a:picLocks noChangeAspect="1"/>
          </p:cNvPicPr>
          <p:nvPr/>
        </p:nvPicPr>
        <p:blipFill>
          <a:blip r:embed="rId12"/>
          <a:stretch>
            <a:fillRect/>
          </a:stretch>
        </p:blipFill>
        <p:spPr>
          <a:xfrm>
            <a:off x="4482517" y="6419015"/>
            <a:ext cx="2939668" cy="152380"/>
          </a:xfrm>
          <a:prstGeom prst="rect">
            <a:avLst/>
          </a:prstGeom>
        </p:spPr>
      </p:pic>
      <p:pic>
        <p:nvPicPr>
          <p:cNvPr id="13" name="Image 11" descr="preencoded.png">    </p:cNvPr>
          <p:cNvPicPr>
            <a:picLocks noChangeAspect="1"/>
          </p:cNvPicPr>
          <p:nvPr/>
        </p:nvPicPr>
        <p:blipFill>
          <a:blip r:embed="rId13"/>
          <a:stretch>
            <a:fillRect/>
          </a:stretch>
        </p:blipFill>
        <p:spPr>
          <a:xfrm>
            <a:off x="596822" y="5917430"/>
            <a:ext cx="577775" cy="577775"/>
          </a:xfrm>
          <a:prstGeom prst="rect">
            <a:avLst/>
          </a:prstGeom>
        </p:spPr>
      </p:pic>
      <p:pic>
        <p:nvPicPr>
          <p:cNvPr id="14" name="Image 12" descr="preencoded.png">    </p:cNvPr>
          <p:cNvPicPr>
            <a:picLocks noChangeAspect="1"/>
          </p:cNvPicPr>
          <p:nvPr/>
        </p:nvPicPr>
        <p:blipFill>
          <a:blip r:embed="rId14"/>
          <a:stretch>
            <a:fillRect/>
          </a:stretch>
        </p:blipFill>
        <p:spPr>
          <a:xfrm>
            <a:off x="4209502" y="698409"/>
            <a:ext cx="4692039" cy="146031"/>
          </a:xfrm>
          <a:prstGeom prst="rect">
            <a:avLst/>
          </a:prstGeom>
        </p:spPr>
      </p:pic>
      <p:pic>
        <p:nvPicPr>
          <p:cNvPr id="15" name="Image 13" descr="preencoded.png">    </p:cNvPr>
          <p:cNvPicPr>
            <a:picLocks noChangeAspect="1"/>
          </p:cNvPicPr>
          <p:nvPr/>
        </p:nvPicPr>
        <p:blipFill>
          <a:blip r:embed="rId15"/>
          <a:stretch>
            <a:fillRect/>
          </a:stretch>
        </p:blipFill>
        <p:spPr>
          <a:xfrm>
            <a:off x="4241248" y="2285702"/>
            <a:ext cx="7453930" cy="1555548"/>
          </a:xfrm>
          <a:prstGeom prst="rect">
            <a:avLst/>
          </a:prstGeom>
        </p:spPr>
      </p:pic>
      <p:pic>
        <p:nvPicPr>
          <p:cNvPr id="16" name="Image 14" descr="preencoded.png">    </p:cNvPr>
          <p:cNvPicPr>
            <a:picLocks noChangeAspect="1"/>
          </p:cNvPicPr>
          <p:nvPr/>
        </p:nvPicPr>
        <p:blipFill>
          <a:blip r:embed="rId16"/>
          <a:stretch>
            <a:fillRect/>
          </a:stretch>
        </p:blipFill>
        <p:spPr>
          <a:xfrm>
            <a:off x="514283" y="4717436"/>
            <a:ext cx="3212682" cy="279364"/>
          </a:xfrm>
          <a:prstGeom prst="rect">
            <a:avLst/>
          </a:prstGeom>
        </p:spPr>
      </p:pic>
      <p:pic>
        <p:nvPicPr>
          <p:cNvPr id="17" name="Image 15" descr="preencoded.png">    </p:cNvPr>
          <p:cNvPicPr>
            <a:picLocks noChangeAspect="1"/>
          </p:cNvPicPr>
          <p:nvPr/>
        </p:nvPicPr>
        <p:blipFill>
          <a:blip r:embed="rId17"/>
          <a:stretch>
            <a:fillRect/>
          </a:stretch>
        </p:blipFill>
        <p:spPr>
          <a:xfrm>
            <a:off x="596822" y="4806324"/>
            <a:ext cx="3047603" cy="107936"/>
          </a:xfrm>
          <a:prstGeom prst="rect">
            <a:avLst/>
          </a:prstGeom>
        </p:spPr>
      </p:pic>
      <p:pic>
        <p:nvPicPr>
          <p:cNvPr id="18" name="Image 16" descr="preencoded.png">    </p:cNvPr>
          <p:cNvPicPr>
            <a:picLocks noChangeAspect="1"/>
          </p:cNvPicPr>
          <p:nvPr/>
        </p:nvPicPr>
        <p:blipFill>
          <a:blip r:embed="rId18"/>
          <a:stretch>
            <a:fillRect/>
          </a:stretch>
        </p:blipFill>
        <p:spPr>
          <a:xfrm>
            <a:off x="1238089" y="4768229"/>
            <a:ext cx="171428" cy="171428"/>
          </a:xfrm>
          <a:prstGeom prst="rect">
            <a:avLst/>
          </a:prstGeom>
        </p:spPr>
      </p:pic>
      <p:pic>
        <p:nvPicPr>
          <p:cNvPr id="19" name="Image 17" descr="preencoded.png">    </p:cNvPr>
          <p:cNvPicPr>
            <a:picLocks noChangeAspect="1"/>
          </p:cNvPicPr>
          <p:nvPr/>
        </p:nvPicPr>
        <p:blipFill>
          <a:blip r:embed="rId19"/>
          <a:stretch>
            <a:fillRect/>
          </a:stretch>
        </p:blipFill>
        <p:spPr>
          <a:xfrm>
            <a:off x="584124" y="5085688"/>
            <a:ext cx="3053953" cy="419046"/>
          </a:xfrm>
          <a:prstGeom prst="rect">
            <a:avLst/>
          </a:prstGeom>
        </p:spPr>
      </p:pic>
      <p:pic>
        <p:nvPicPr>
          <p:cNvPr id="20" name="Image 18" descr="preencoded.png">    </p:cNvPr>
          <p:cNvPicPr>
            <a:picLocks noChangeAspect="1"/>
          </p:cNvPicPr>
          <p:nvPr/>
        </p:nvPicPr>
        <p:blipFill>
          <a:blip r:embed="rId20"/>
          <a:stretch>
            <a:fillRect/>
          </a:stretch>
        </p:blipFill>
        <p:spPr>
          <a:xfrm>
            <a:off x="514283" y="4457120"/>
            <a:ext cx="1536500" cy="253967"/>
          </a:xfrm>
          <a:prstGeom prst="rect">
            <a:avLst/>
          </a:prstGeom>
        </p:spPr>
      </p:pic>
      <p:pic>
        <p:nvPicPr>
          <p:cNvPr id="21" name="Image 19" descr="preencoded.png">    </p:cNvPr>
          <p:cNvPicPr>
            <a:picLocks noChangeAspect="1"/>
          </p:cNvPicPr>
          <p:nvPr/>
        </p:nvPicPr>
        <p:blipFill>
          <a:blip r:embed="rId21"/>
          <a:stretch>
            <a:fillRect/>
          </a:stretch>
        </p:blipFill>
        <p:spPr>
          <a:xfrm>
            <a:off x="3155539" y="4457120"/>
            <a:ext cx="482537" cy="253967"/>
          </a:xfrm>
          <a:prstGeom prst="rect">
            <a:avLst/>
          </a:prstGeom>
        </p:spPr>
      </p:pic>
      <p:pic>
        <p:nvPicPr>
          <p:cNvPr id="22" name="Image 20" descr="preencoded.png">    </p:cNvPr>
          <p:cNvPicPr>
            <a:picLocks noChangeAspect="1"/>
          </p:cNvPicPr>
          <p:nvPr/>
        </p:nvPicPr>
        <p:blipFill>
          <a:blip r:embed="rId22"/>
          <a:stretch>
            <a:fillRect/>
          </a:stretch>
        </p:blipFill>
        <p:spPr>
          <a:xfrm>
            <a:off x="4501564" y="4717436"/>
            <a:ext cx="3212682" cy="279364"/>
          </a:xfrm>
          <a:prstGeom prst="rect">
            <a:avLst/>
          </a:prstGeom>
        </p:spPr>
      </p:pic>
      <p:pic>
        <p:nvPicPr>
          <p:cNvPr id="23" name="Image 21" descr="preencoded.png">    </p:cNvPr>
          <p:cNvPicPr>
            <a:picLocks noChangeAspect="1"/>
          </p:cNvPicPr>
          <p:nvPr/>
        </p:nvPicPr>
        <p:blipFill>
          <a:blip r:embed="rId23"/>
          <a:stretch>
            <a:fillRect/>
          </a:stretch>
        </p:blipFill>
        <p:spPr>
          <a:xfrm>
            <a:off x="4584103" y="4806324"/>
            <a:ext cx="3047604" cy="107936"/>
          </a:xfrm>
          <a:prstGeom prst="rect">
            <a:avLst/>
          </a:prstGeom>
        </p:spPr>
      </p:pic>
      <p:pic>
        <p:nvPicPr>
          <p:cNvPr id="24" name="Image 22" descr="preencoded.png">    </p:cNvPr>
          <p:cNvPicPr>
            <a:picLocks noChangeAspect="1"/>
          </p:cNvPicPr>
          <p:nvPr/>
        </p:nvPicPr>
        <p:blipFill>
          <a:blip r:embed="rId24"/>
          <a:stretch>
            <a:fillRect/>
          </a:stretch>
        </p:blipFill>
        <p:spPr>
          <a:xfrm>
            <a:off x="5034894" y="4768229"/>
            <a:ext cx="171428" cy="171428"/>
          </a:xfrm>
          <a:prstGeom prst="rect">
            <a:avLst/>
          </a:prstGeom>
        </p:spPr>
      </p:pic>
      <p:pic>
        <p:nvPicPr>
          <p:cNvPr id="25" name="Image 23" descr="preencoded.png">    </p:cNvPr>
          <p:cNvPicPr>
            <a:picLocks noChangeAspect="1"/>
          </p:cNvPicPr>
          <p:nvPr/>
        </p:nvPicPr>
        <p:blipFill>
          <a:blip r:embed="rId25"/>
          <a:stretch>
            <a:fillRect/>
          </a:stretch>
        </p:blipFill>
        <p:spPr>
          <a:xfrm>
            <a:off x="4571405" y="5085688"/>
            <a:ext cx="3053952" cy="419046"/>
          </a:xfrm>
          <a:prstGeom prst="rect">
            <a:avLst/>
          </a:prstGeom>
        </p:spPr>
      </p:pic>
      <p:pic>
        <p:nvPicPr>
          <p:cNvPr id="26" name="Image 24" descr="preencoded.png">    </p:cNvPr>
          <p:cNvPicPr>
            <a:picLocks noChangeAspect="1"/>
          </p:cNvPicPr>
          <p:nvPr/>
        </p:nvPicPr>
        <p:blipFill>
          <a:blip r:embed="rId26"/>
          <a:stretch>
            <a:fillRect/>
          </a:stretch>
        </p:blipFill>
        <p:spPr>
          <a:xfrm>
            <a:off x="4495215" y="4457120"/>
            <a:ext cx="1599992" cy="253967"/>
          </a:xfrm>
          <a:prstGeom prst="rect">
            <a:avLst/>
          </a:prstGeom>
        </p:spPr>
      </p:pic>
      <p:pic>
        <p:nvPicPr>
          <p:cNvPr id="27" name="Image 25" descr="preencoded.png">    </p:cNvPr>
          <p:cNvPicPr>
            <a:picLocks noChangeAspect="1"/>
          </p:cNvPicPr>
          <p:nvPr/>
        </p:nvPicPr>
        <p:blipFill>
          <a:blip r:embed="rId27"/>
          <a:stretch>
            <a:fillRect/>
          </a:stretch>
        </p:blipFill>
        <p:spPr>
          <a:xfrm>
            <a:off x="7231709" y="4457120"/>
            <a:ext cx="393649" cy="253967"/>
          </a:xfrm>
          <a:prstGeom prst="rect">
            <a:avLst/>
          </a:prstGeom>
        </p:spPr>
      </p:pic>
      <p:pic>
        <p:nvPicPr>
          <p:cNvPr id="28" name="Image 26" descr="preencoded.png">    </p:cNvPr>
          <p:cNvPicPr>
            <a:picLocks noChangeAspect="1"/>
          </p:cNvPicPr>
          <p:nvPr/>
        </p:nvPicPr>
        <p:blipFill>
          <a:blip r:embed="rId28"/>
          <a:stretch>
            <a:fillRect/>
          </a:stretch>
        </p:blipFill>
        <p:spPr>
          <a:xfrm>
            <a:off x="8488845" y="4717436"/>
            <a:ext cx="3212681" cy="279364"/>
          </a:xfrm>
          <a:prstGeom prst="rect">
            <a:avLst/>
          </a:prstGeom>
        </p:spPr>
      </p:pic>
      <p:pic>
        <p:nvPicPr>
          <p:cNvPr id="29" name="Image 27" descr="preencoded.png">    </p:cNvPr>
          <p:cNvPicPr>
            <a:picLocks noChangeAspect="1"/>
          </p:cNvPicPr>
          <p:nvPr/>
        </p:nvPicPr>
        <p:blipFill>
          <a:blip r:embed="rId29"/>
          <a:stretch>
            <a:fillRect/>
          </a:stretch>
        </p:blipFill>
        <p:spPr>
          <a:xfrm>
            <a:off x="8571384" y="4806324"/>
            <a:ext cx="3047603" cy="107936"/>
          </a:xfrm>
          <a:prstGeom prst="rect">
            <a:avLst/>
          </a:prstGeom>
        </p:spPr>
      </p:pic>
      <p:pic>
        <p:nvPicPr>
          <p:cNvPr id="30" name="Image 28" descr="preencoded.png">    </p:cNvPr>
          <p:cNvPicPr>
            <a:picLocks noChangeAspect="1"/>
          </p:cNvPicPr>
          <p:nvPr/>
        </p:nvPicPr>
        <p:blipFill>
          <a:blip r:embed="rId30"/>
          <a:stretch>
            <a:fillRect/>
          </a:stretch>
        </p:blipFill>
        <p:spPr>
          <a:xfrm>
            <a:off x="11053911" y="4768229"/>
            <a:ext cx="171428" cy="171428"/>
          </a:xfrm>
          <a:prstGeom prst="rect">
            <a:avLst/>
          </a:prstGeom>
        </p:spPr>
      </p:pic>
      <p:pic>
        <p:nvPicPr>
          <p:cNvPr id="31" name="Image 29" descr="preencoded.png">    </p:cNvPr>
          <p:cNvPicPr>
            <a:picLocks noChangeAspect="1"/>
          </p:cNvPicPr>
          <p:nvPr/>
        </p:nvPicPr>
        <p:blipFill>
          <a:blip r:embed="rId31"/>
          <a:stretch>
            <a:fillRect/>
          </a:stretch>
        </p:blipFill>
        <p:spPr>
          <a:xfrm>
            <a:off x="8558686" y="5085688"/>
            <a:ext cx="3053953" cy="419046"/>
          </a:xfrm>
          <a:prstGeom prst="rect">
            <a:avLst/>
          </a:prstGeom>
        </p:spPr>
      </p:pic>
      <p:pic>
        <p:nvPicPr>
          <p:cNvPr id="32" name="Image 30" descr="preencoded.png">    </p:cNvPr>
          <p:cNvPicPr>
            <a:picLocks noChangeAspect="1"/>
          </p:cNvPicPr>
          <p:nvPr/>
        </p:nvPicPr>
        <p:blipFill>
          <a:blip r:embed="rId32"/>
          <a:stretch>
            <a:fillRect/>
          </a:stretch>
        </p:blipFill>
        <p:spPr>
          <a:xfrm>
            <a:off x="8482496" y="4457120"/>
            <a:ext cx="1638087" cy="253967"/>
          </a:xfrm>
          <a:prstGeom prst="rect">
            <a:avLst/>
          </a:prstGeom>
        </p:spPr>
      </p:pic>
      <p:pic>
        <p:nvPicPr>
          <p:cNvPr id="33" name="Image 31" descr="preencoded.png">    </p:cNvPr>
          <p:cNvPicPr>
            <a:picLocks noChangeAspect="1"/>
          </p:cNvPicPr>
          <p:nvPr/>
        </p:nvPicPr>
        <p:blipFill>
          <a:blip r:embed="rId33"/>
          <a:stretch>
            <a:fillRect/>
          </a:stretch>
        </p:blipFill>
        <p:spPr>
          <a:xfrm>
            <a:off x="11225339" y="4457120"/>
            <a:ext cx="387300" cy="253967"/>
          </a:xfrm>
          <a:prstGeom prst="rect">
            <a:avLst/>
          </a:prstGeom>
        </p:spPr>
      </p:pic>
      <p:pic>
        <p:nvPicPr>
          <p:cNvPr id="34" name="Image 32" descr="preencoded.png">    </p:cNvPr>
          <p:cNvPicPr>
            <a:picLocks noChangeAspect="1"/>
          </p:cNvPicPr>
          <p:nvPr/>
        </p:nvPicPr>
        <p:blipFill>
          <a:blip r:embed="rId34"/>
          <a:stretch>
            <a:fillRect/>
          </a:stretch>
        </p:blipFill>
        <p:spPr>
          <a:xfrm>
            <a:off x="9815822" y="6063461"/>
            <a:ext cx="1130153" cy="190475"/>
          </a:xfrm>
          <a:prstGeom prst="rect">
            <a:avLst/>
          </a:prstGeom>
        </p:spPr>
      </p:pic>
      <p:sp>
        <p:nvSpPr>
          <p:cNvPr id="35" name="Text 0"/>
          <p:cNvSpPr/>
          <p:nvPr/>
        </p:nvSpPr>
        <p:spPr>
          <a:xfrm>
            <a:off x="4209502" y="952376"/>
            <a:ext cx="6234888"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ART FLOWING FROM YOUR FINGERTIPS</a:t>
            </a:r>
            <a:endParaRPr lang="en-US" sz="3999" dirty="0"/>
          </a:p>
        </p:txBody>
      </p:sp>
      <p:sp>
        <p:nvSpPr>
          <p:cNvPr id="36"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7" name="Text 2"/>
          <p:cNvSpPr/>
          <p:nvPr/>
        </p:nvSpPr>
        <p:spPr>
          <a:xfrm>
            <a:off x="4209502" y="666663"/>
            <a:ext cx="8380909"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LET YOUR HANDS TELL CREATIVE STORIES</a:t>
            </a:r>
            <a:endParaRPr lang="en-US" sz="1800" dirty="0"/>
          </a:p>
        </p:txBody>
      </p:sp>
      <p:sp>
        <p:nvSpPr>
          <p:cNvPr id="38" name="Text 3"/>
          <p:cNvSpPr/>
          <p:nvPr/>
        </p:nvSpPr>
        <p:spPr>
          <a:xfrm>
            <a:off x="4241248" y="2285702"/>
            <a:ext cx="7834880" cy="91418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Pottery Wheel: The most challenging and enchanting method. Using the centrifugal force generated by a rapidly spinning wheel, combined with hand actions like lifting, pulling, pressing, and expanding, a lump of clay is "summoned" into a symmetrical vessel. This requires perfect coordination of hands, eyes, body, and tools, and a keen perception of the clay's dynamics in motion. Learning to throw on the wheel is a profound practice of constant failure, adjustment, and ultimately achieving "unity of mind and hand.”</a:t>
            </a:r>
            <a:endParaRPr lang="en-US" sz="1200" dirty="0"/>
          </a:p>
        </p:txBody>
      </p:sp>
      <p:sp>
        <p:nvSpPr>
          <p:cNvPr id="39" name="Text 4"/>
          <p:cNvSpPr/>
          <p:nvPr/>
        </p:nvSpPr>
        <p:spPr>
          <a:xfrm>
            <a:off x="4241248" y="3199884"/>
            <a:ext cx="7834880"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Coil Building: Rolling clay into uniform long coils, then stacking and joining them layer by layer to build a form. This method allows for creating large</a:t>
            </a:r>
            <a:endParaRPr lang="en-US" sz="1200" dirty="0"/>
          </a:p>
        </p:txBody>
      </p:sp>
      <p:sp>
        <p:nvSpPr>
          <p:cNvPr id="40" name="Text 5"/>
          <p:cNvSpPr/>
          <p:nvPr/>
        </p:nvSpPr>
        <p:spPr>
          <a:xfrm>
            <a:off x="584124"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Copper oxide produces greens or reds (depending on kiln atmosphere)</a:t>
            </a:r>
            <a:endParaRPr lang="en-US" sz="1200" dirty="0"/>
          </a:p>
        </p:txBody>
      </p:sp>
      <p:sp>
        <p:nvSpPr>
          <p:cNvPr id="41" name="Text 6"/>
          <p:cNvSpPr/>
          <p:nvPr/>
        </p:nvSpPr>
        <p:spPr>
          <a:xfrm>
            <a:off x="514283" y="4444421"/>
            <a:ext cx="3001770"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REPAIR CULTURE</a:t>
            </a:r>
            <a:endParaRPr lang="en-US" sz="1400" dirty="0"/>
          </a:p>
        </p:txBody>
      </p:sp>
      <p:sp>
        <p:nvSpPr>
          <p:cNvPr id="42" name="Text 7"/>
          <p:cNvSpPr/>
          <p:nvPr/>
        </p:nvSpPr>
        <p:spPr>
          <a:xfrm>
            <a:off x="3005699" y="4444421"/>
            <a:ext cx="632378"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28%</a:t>
            </a:r>
            <a:endParaRPr lang="en-US" sz="1400" dirty="0"/>
          </a:p>
        </p:txBody>
      </p:sp>
      <p:sp>
        <p:nvSpPr>
          <p:cNvPr id="43" name="Text 8"/>
          <p:cNvSpPr/>
          <p:nvPr/>
        </p:nvSpPr>
        <p:spPr>
          <a:xfrm>
            <a:off x="4571405"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Such as sodium oxide, potassium oxide, calcium oxide, etc.</a:t>
            </a:r>
            <a:endParaRPr lang="en-US" sz="1200" dirty="0"/>
          </a:p>
        </p:txBody>
      </p:sp>
      <p:sp>
        <p:nvSpPr>
          <p:cNvPr id="44" name="Text 9"/>
          <p:cNvSpPr/>
          <p:nvPr/>
        </p:nvSpPr>
        <p:spPr>
          <a:xfrm>
            <a:off x="4495215" y="4444421"/>
            <a:ext cx="3123674"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DURABLE DESIGN</a:t>
            </a:r>
            <a:endParaRPr lang="en-US" sz="1400" dirty="0"/>
          </a:p>
        </p:txBody>
      </p:sp>
      <p:sp>
        <p:nvSpPr>
          <p:cNvPr id="45" name="Text 10"/>
          <p:cNvSpPr/>
          <p:nvPr/>
        </p:nvSpPr>
        <p:spPr>
          <a:xfrm>
            <a:off x="7107265" y="4444421"/>
            <a:ext cx="518092"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19%</a:t>
            </a:r>
            <a:endParaRPr lang="en-US" sz="1400" dirty="0"/>
          </a:p>
        </p:txBody>
      </p:sp>
      <p:sp>
        <p:nvSpPr>
          <p:cNvPr id="46" name="Text 11"/>
          <p:cNvSpPr/>
          <p:nvPr/>
        </p:nvSpPr>
        <p:spPr>
          <a:xfrm>
            <a:off x="8558686"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Source of Color and Effects: Metal oxides are the magicians of glaze color.</a:t>
            </a:r>
            <a:endParaRPr lang="en-US" sz="1200" dirty="0"/>
          </a:p>
        </p:txBody>
      </p:sp>
      <p:sp>
        <p:nvSpPr>
          <p:cNvPr id="47" name="Text 12"/>
          <p:cNvSpPr/>
          <p:nvPr/>
        </p:nvSpPr>
        <p:spPr>
          <a:xfrm>
            <a:off x="8482496" y="4444421"/>
            <a:ext cx="3131293"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LOCAL MATERIALS</a:t>
            </a:r>
            <a:endParaRPr lang="en-US" sz="1400" dirty="0"/>
          </a:p>
        </p:txBody>
      </p:sp>
      <p:sp>
        <p:nvSpPr>
          <p:cNvPr id="48" name="Text 13"/>
          <p:cNvSpPr/>
          <p:nvPr/>
        </p:nvSpPr>
        <p:spPr>
          <a:xfrm>
            <a:off x="11102165" y="4444421"/>
            <a:ext cx="510474"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88%</a:t>
            </a:r>
            <a:endParaRPr lang="en-US" sz="1400" dirty="0"/>
          </a:p>
        </p:txBody>
      </p:sp>
      <p:sp>
        <p:nvSpPr>
          <p:cNvPr id="49" name="Text 14"/>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9555506" y="5879335"/>
            <a:ext cx="2044433" cy="584124"/>
          </a:xfrm>
          <a:prstGeom prst="rect">
            <a:avLst/>
          </a:prstGeom>
        </p:spPr>
      </p:pic>
      <p:pic>
        <p:nvPicPr>
          <p:cNvPr id="6" name="Image 4" descr="preencoded.png">    </p:cNvPr>
          <p:cNvPicPr>
            <a:picLocks noChangeAspect="1"/>
          </p:cNvPicPr>
          <p:nvPr/>
        </p:nvPicPr>
        <p:blipFill>
          <a:blip r:embed="rId6"/>
          <a:stretch>
            <a:fillRect/>
          </a:stretch>
        </p:blipFill>
        <p:spPr>
          <a:xfrm>
            <a:off x="11228250" y="6066954"/>
            <a:ext cx="193050" cy="193051"/>
          </a:xfrm>
          <a:prstGeom prst="rect">
            <a:avLst/>
          </a:prstGeom>
        </p:spPr>
      </p:pic>
      <p:pic>
        <p:nvPicPr>
          <p:cNvPr id="7" name="Image 5" descr="preencoded.png">    </p:cNvPr>
          <p:cNvPicPr>
            <a:picLocks noChangeAspect="1"/>
          </p:cNvPicPr>
          <p:nvPr/>
        </p:nvPicPr>
        <p:blipFill>
          <a:blip r:embed="rId7"/>
          <a:stretch>
            <a:fillRect/>
          </a:stretch>
        </p:blipFill>
        <p:spPr>
          <a:xfrm>
            <a:off x="10945407" y="5662896"/>
            <a:ext cx="870972" cy="870971"/>
          </a:xfrm>
          <a:prstGeom prst="rect">
            <a:avLst/>
          </a:prstGeom>
        </p:spPr>
      </p:pic>
      <p:pic>
        <p:nvPicPr>
          <p:cNvPr id="8" name="Image 6" descr="preencoded.png">    </p:cNvPr>
          <p:cNvPicPr>
            <a:picLocks noChangeAspect="1"/>
          </p:cNvPicPr>
          <p:nvPr/>
        </p:nvPicPr>
        <p:blipFill>
          <a:blip r:embed="rId8"/>
          <a:stretch>
            <a:fillRect/>
          </a:stretch>
        </p:blipFill>
        <p:spPr>
          <a:xfrm>
            <a:off x="476188" y="5790447"/>
            <a:ext cx="819043" cy="819043"/>
          </a:xfrm>
          <a:prstGeom prst="rect">
            <a:avLst/>
          </a:prstGeom>
        </p:spPr>
      </p:pic>
      <p:pic>
        <p:nvPicPr>
          <p:cNvPr id="9" name="Image 7" descr="preencoded.png">    </p:cNvPr>
          <p:cNvPicPr>
            <a:picLocks noChangeAspect="1"/>
          </p:cNvPicPr>
          <p:nvPr/>
        </p:nvPicPr>
        <p:blipFill>
          <a:blip r:embed="rId9"/>
          <a:stretch>
            <a:fillRect/>
          </a:stretch>
        </p:blipFill>
        <p:spPr>
          <a:xfrm>
            <a:off x="4482517" y="6419015"/>
            <a:ext cx="2939668" cy="152380"/>
          </a:xfrm>
          <a:prstGeom prst="rect">
            <a:avLst/>
          </a:prstGeom>
        </p:spPr>
      </p:pic>
      <p:pic>
        <p:nvPicPr>
          <p:cNvPr id="10" name="Image 8" descr="preencoded.png">    </p:cNvPr>
          <p:cNvPicPr>
            <a:picLocks noChangeAspect="1"/>
          </p:cNvPicPr>
          <p:nvPr/>
        </p:nvPicPr>
        <p:blipFill>
          <a:blip r:embed="rId10"/>
          <a:stretch>
            <a:fillRect/>
          </a:stretch>
        </p:blipFill>
        <p:spPr>
          <a:xfrm>
            <a:off x="596822" y="5917430"/>
            <a:ext cx="577775" cy="577775"/>
          </a:xfrm>
          <a:prstGeom prst="rect">
            <a:avLst/>
          </a:prstGeom>
        </p:spPr>
      </p:pic>
      <p:pic>
        <p:nvPicPr>
          <p:cNvPr id="11" name="Image 9" descr="preencoded.png">    </p:cNvPr>
          <p:cNvPicPr>
            <a:picLocks noChangeAspect="1"/>
          </p:cNvPicPr>
          <p:nvPr/>
        </p:nvPicPr>
        <p:blipFill>
          <a:blip r:embed="rId11"/>
          <a:stretch>
            <a:fillRect/>
          </a:stretch>
        </p:blipFill>
        <p:spPr>
          <a:xfrm>
            <a:off x="615870" y="946027"/>
            <a:ext cx="5993620" cy="1714277"/>
          </a:xfrm>
          <a:prstGeom prst="rect">
            <a:avLst/>
          </a:prstGeom>
        </p:spPr>
      </p:pic>
      <p:pic>
        <p:nvPicPr>
          <p:cNvPr id="12" name="Image 10" descr="preencoded.png">    </p:cNvPr>
          <p:cNvPicPr>
            <a:picLocks noChangeAspect="1"/>
          </p:cNvPicPr>
          <p:nvPr/>
        </p:nvPicPr>
        <p:blipFill>
          <a:blip r:embed="rId12"/>
          <a:stretch>
            <a:fillRect/>
          </a:stretch>
        </p:blipFill>
        <p:spPr>
          <a:xfrm>
            <a:off x="615870" y="692060"/>
            <a:ext cx="3866647" cy="158729"/>
          </a:xfrm>
          <a:prstGeom prst="rect">
            <a:avLst/>
          </a:prstGeom>
        </p:spPr>
      </p:pic>
      <p:pic>
        <p:nvPicPr>
          <p:cNvPr id="13" name="Image 11" descr="preencoded.png">    </p:cNvPr>
          <p:cNvPicPr>
            <a:picLocks noChangeAspect="1"/>
          </p:cNvPicPr>
          <p:nvPr/>
        </p:nvPicPr>
        <p:blipFill>
          <a:blip r:embed="rId13"/>
          <a:stretch>
            <a:fillRect/>
          </a:stretch>
        </p:blipFill>
        <p:spPr>
          <a:xfrm>
            <a:off x="7422184" y="946027"/>
            <a:ext cx="4158709" cy="2190465"/>
          </a:xfrm>
          <a:prstGeom prst="rect">
            <a:avLst/>
          </a:prstGeom>
        </p:spPr>
      </p:pic>
      <p:pic>
        <p:nvPicPr>
          <p:cNvPr id="14" name="Image 12" descr="preencoded.png">    </p:cNvPr>
          <p:cNvPicPr>
            <a:picLocks noChangeAspect="1"/>
          </p:cNvPicPr>
          <p:nvPr/>
        </p:nvPicPr>
        <p:blipFill>
          <a:blip r:embed="rId14"/>
          <a:stretch>
            <a:fillRect/>
          </a:stretch>
        </p:blipFill>
        <p:spPr>
          <a:xfrm>
            <a:off x="596822" y="3409506"/>
            <a:ext cx="4469818" cy="539680"/>
          </a:xfrm>
          <a:prstGeom prst="rect">
            <a:avLst/>
          </a:prstGeom>
        </p:spPr>
      </p:pic>
      <p:pic>
        <p:nvPicPr>
          <p:cNvPr id="15" name="Image 13" descr="preencoded.png">    </p:cNvPr>
          <p:cNvPicPr>
            <a:picLocks noChangeAspect="1"/>
          </p:cNvPicPr>
          <p:nvPr/>
        </p:nvPicPr>
        <p:blipFill>
          <a:blip r:embed="rId15"/>
          <a:stretch>
            <a:fillRect/>
          </a:stretch>
        </p:blipFill>
        <p:spPr>
          <a:xfrm>
            <a:off x="1542849" y="3498395"/>
            <a:ext cx="2939667" cy="450791"/>
          </a:xfrm>
          <a:prstGeom prst="rect">
            <a:avLst/>
          </a:prstGeom>
        </p:spPr>
      </p:pic>
      <p:pic>
        <p:nvPicPr>
          <p:cNvPr id="16" name="Image 14" descr="preencoded.png">    </p:cNvPr>
          <p:cNvPicPr>
            <a:picLocks noChangeAspect="1"/>
          </p:cNvPicPr>
          <p:nvPr/>
        </p:nvPicPr>
        <p:blipFill>
          <a:blip r:embed="rId16"/>
          <a:stretch>
            <a:fillRect/>
          </a:stretch>
        </p:blipFill>
        <p:spPr>
          <a:xfrm>
            <a:off x="907932" y="3631727"/>
            <a:ext cx="374601" cy="234920"/>
          </a:xfrm>
          <a:prstGeom prst="rect">
            <a:avLst/>
          </a:prstGeom>
        </p:spPr>
      </p:pic>
      <p:pic>
        <p:nvPicPr>
          <p:cNvPr id="17" name="Image 15" descr="preencoded.png">    </p:cNvPr>
          <p:cNvPicPr>
            <a:picLocks noChangeAspect="1"/>
          </p:cNvPicPr>
          <p:nvPr/>
        </p:nvPicPr>
        <p:blipFill>
          <a:blip r:embed="rId17"/>
          <a:stretch>
            <a:fillRect/>
          </a:stretch>
        </p:blipFill>
        <p:spPr>
          <a:xfrm>
            <a:off x="596822" y="4165058"/>
            <a:ext cx="4469818" cy="539680"/>
          </a:xfrm>
          <a:prstGeom prst="rect">
            <a:avLst/>
          </a:prstGeom>
        </p:spPr>
      </p:pic>
      <p:pic>
        <p:nvPicPr>
          <p:cNvPr id="18" name="Image 16" descr="preencoded.png">    </p:cNvPr>
          <p:cNvPicPr>
            <a:picLocks noChangeAspect="1"/>
          </p:cNvPicPr>
          <p:nvPr/>
        </p:nvPicPr>
        <p:blipFill>
          <a:blip r:embed="rId18"/>
          <a:stretch>
            <a:fillRect/>
          </a:stretch>
        </p:blipFill>
        <p:spPr>
          <a:xfrm>
            <a:off x="1542849" y="4247597"/>
            <a:ext cx="2939667" cy="450791"/>
          </a:xfrm>
          <a:prstGeom prst="rect">
            <a:avLst/>
          </a:prstGeom>
        </p:spPr>
      </p:pic>
      <p:pic>
        <p:nvPicPr>
          <p:cNvPr id="19" name="Image 17" descr="preencoded.png">    </p:cNvPr>
          <p:cNvPicPr>
            <a:picLocks noChangeAspect="1"/>
          </p:cNvPicPr>
          <p:nvPr/>
        </p:nvPicPr>
        <p:blipFill>
          <a:blip r:embed="rId19"/>
          <a:stretch>
            <a:fillRect/>
          </a:stretch>
        </p:blipFill>
        <p:spPr>
          <a:xfrm>
            <a:off x="907932" y="4387279"/>
            <a:ext cx="374601" cy="234919"/>
          </a:xfrm>
          <a:prstGeom prst="rect">
            <a:avLst/>
          </a:prstGeom>
        </p:spPr>
      </p:pic>
      <p:pic>
        <p:nvPicPr>
          <p:cNvPr id="20" name="Image 18" descr="preencoded.png">    </p:cNvPr>
          <p:cNvPicPr>
            <a:picLocks noChangeAspect="1"/>
          </p:cNvPicPr>
          <p:nvPr/>
        </p:nvPicPr>
        <p:blipFill>
          <a:blip r:embed="rId20"/>
          <a:stretch>
            <a:fillRect/>
          </a:stretch>
        </p:blipFill>
        <p:spPr>
          <a:xfrm>
            <a:off x="596822" y="4958704"/>
            <a:ext cx="4469818" cy="539680"/>
          </a:xfrm>
          <a:prstGeom prst="rect">
            <a:avLst/>
          </a:prstGeom>
        </p:spPr>
      </p:pic>
      <p:pic>
        <p:nvPicPr>
          <p:cNvPr id="21" name="Image 19" descr="preencoded.png">    </p:cNvPr>
          <p:cNvPicPr>
            <a:picLocks noChangeAspect="1"/>
          </p:cNvPicPr>
          <p:nvPr/>
        </p:nvPicPr>
        <p:blipFill>
          <a:blip r:embed="rId21"/>
          <a:stretch>
            <a:fillRect/>
          </a:stretch>
        </p:blipFill>
        <p:spPr>
          <a:xfrm>
            <a:off x="1542849" y="5047593"/>
            <a:ext cx="2939667" cy="450791"/>
          </a:xfrm>
          <a:prstGeom prst="rect">
            <a:avLst/>
          </a:prstGeom>
        </p:spPr>
      </p:pic>
      <p:pic>
        <p:nvPicPr>
          <p:cNvPr id="22" name="Image 20" descr="preencoded.png">    </p:cNvPr>
          <p:cNvPicPr>
            <a:picLocks noChangeAspect="1"/>
          </p:cNvPicPr>
          <p:nvPr/>
        </p:nvPicPr>
        <p:blipFill>
          <a:blip r:embed="rId22"/>
          <a:stretch>
            <a:fillRect/>
          </a:stretch>
        </p:blipFill>
        <p:spPr>
          <a:xfrm>
            <a:off x="907932" y="5180926"/>
            <a:ext cx="374601" cy="234919"/>
          </a:xfrm>
          <a:prstGeom prst="rect">
            <a:avLst/>
          </a:prstGeom>
        </p:spPr>
      </p:pic>
      <p:pic>
        <p:nvPicPr>
          <p:cNvPr id="23" name="Image 21" descr="preencoded.png">    </p:cNvPr>
          <p:cNvPicPr>
            <a:picLocks noChangeAspect="1"/>
          </p:cNvPicPr>
          <p:nvPr/>
        </p:nvPicPr>
        <p:blipFill>
          <a:blip r:embed="rId23"/>
          <a:stretch>
            <a:fillRect/>
          </a:stretch>
        </p:blipFill>
        <p:spPr>
          <a:xfrm>
            <a:off x="9403126" y="3320618"/>
            <a:ext cx="2171417" cy="2253957"/>
          </a:xfrm>
          <a:prstGeom prst="rect">
            <a:avLst/>
          </a:prstGeom>
        </p:spPr>
      </p:pic>
      <p:pic>
        <p:nvPicPr>
          <p:cNvPr id="24" name="Image 22" descr="preencoded.png">    </p:cNvPr>
          <p:cNvPicPr>
            <a:picLocks noChangeAspect="1"/>
          </p:cNvPicPr>
          <p:nvPr/>
        </p:nvPicPr>
        <p:blipFill>
          <a:blip r:embed="rId24"/>
          <a:stretch>
            <a:fillRect/>
          </a:stretch>
        </p:blipFill>
        <p:spPr>
          <a:xfrm>
            <a:off x="5409496" y="3447601"/>
            <a:ext cx="3587283" cy="2025386"/>
          </a:xfrm>
          <a:prstGeom prst="rect">
            <a:avLst/>
          </a:prstGeom>
        </p:spPr>
      </p:pic>
      <p:pic>
        <p:nvPicPr>
          <p:cNvPr id="25" name="Image 23" descr="preencoded.png">    </p:cNvPr>
          <p:cNvPicPr>
            <a:picLocks noChangeAspect="1"/>
          </p:cNvPicPr>
          <p:nvPr/>
        </p:nvPicPr>
        <p:blipFill>
          <a:blip r:embed="rId25"/>
          <a:stretch>
            <a:fillRect/>
          </a:stretch>
        </p:blipFill>
        <p:spPr>
          <a:xfrm>
            <a:off x="9815822" y="6063461"/>
            <a:ext cx="1130153" cy="190475"/>
          </a:xfrm>
          <a:prstGeom prst="rect">
            <a:avLst/>
          </a:prstGeom>
        </p:spPr>
      </p:pic>
      <p:sp>
        <p:nvSpPr>
          <p:cNvPr id="26"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7" name="Text 1"/>
          <p:cNvSpPr/>
          <p:nvPr/>
        </p:nvSpPr>
        <p:spPr>
          <a:xfrm>
            <a:off x="615870" y="946027"/>
            <a:ext cx="6349174"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PERSONAL PROTECTIVE EQUIPMENT (PPE) AS RITUAL</a:t>
            </a:r>
            <a:endParaRPr lang="en-US" sz="3999" dirty="0"/>
          </a:p>
        </p:txBody>
      </p:sp>
      <p:sp>
        <p:nvSpPr>
          <p:cNvPr id="28" name="Text 2"/>
          <p:cNvSpPr/>
          <p:nvPr/>
        </p:nvSpPr>
        <p:spPr>
          <a:xfrm>
            <a:off x="615870" y="660314"/>
            <a:ext cx="11480893"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PUTTING ON SAFETY GLASSES</a:t>
            </a:r>
            <a:endParaRPr lang="en-US" sz="1800" dirty="0"/>
          </a:p>
        </p:txBody>
      </p:sp>
      <p:sp>
        <p:nvSpPr>
          <p:cNvPr id="29" name="Text 3"/>
          <p:cNvSpPr/>
          <p:nvPr/>
        </p:nvSpPr>
        <p:spPr>
          <a:xfrm>
            <a:off x="1542849" y="3498395"/>
            <a:ext cx="3174587"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Before cutting your first piece of wood, spend time observing and learning.</a:t>
            </a:r>
            <a:endParaRPr lang="en-US" sz="1200" dirty="0"/>
          </a:p>
        </p:txBody>
      </p:sp>
      <p:sp>
        <p:nvSpPr>
          <p:cNvPr id="30" name="Text 4"/>
          <p:cNvSpPr/>
          <p:nvPr/>
        </p:nvSpPr>
        <p:spPr>
          <a:xfrm>
            <a:off x="907932" y="3559357"/>
            <a:ext cx="64749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01</a:t>
            </a:r>
            <a:endParaRPr lang="en-US" sz="2200" dirty="0"/>
          </a:p>
        </p:txBody>
      </p:sp>
      <p:sp>
        <p:nvSpPr>
          <p:cNvPr id="31" name="Text 5"/>
          <p:cNvSpPr/>
          <p:nvPr/>
        </p:nvSpPr>
        <p:spPr>
          <a:xfrm>
            <a:off x="1542849" y="4247597"/>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grain of different tree species determines their strength, workability</a:t>
            </a:r>
            <a:endParaRPr lang="en-US" sz="1200" dirty="0"/>
          </a:p>
        </p:txBody>
      </p:sp>
      <p:sp>
        <p:nvSpPr>
          <p:cNvPr id="32" name="Text 6"/>
          <p:cNvSpPr/>
          <p:nvPr/>
        </p:nvSpPr>
        <p:spPr>
          <a:xfrm>
            <a:off x="907932" y="4314908"/>
            <a:ext cx="64749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02</a:t>
            </a:r>
            <a:endParaRPr lang="en-US" sz="2200" dirty="0"/>
          </a:p>
        </p:txBody>
      </p:sp>
      <p:sp>
        <p:nvSpPr>
          <p:cNvPr id="33" name="Text 7"/>
          <p:cNvSpPr/>
          <p:nvPr/>
        </p:nvSpPr>
        <p:spPr>
          <a:xfrm>
            <a:off x="1542849" y="5047593"/>
            <a:ext cx="3111095" cy="36567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moisture content of wood directly affects whether the finished product</a:t>
            </a:r>
            <a:endParaRPr lang="en-US" sz="1200" dirty="0"/>
          </a:p>
        </p:txBody>
      </p:sp>
      <p:sp>
        <p:nvSpPr>
          <p:cNvPr id="34" name="Text 8"/>
          <p:cNvSpPr/>
          <p:nvPr/>
        </p:nvSpPr>
        <p:spPr>
          <a:xfrm>
            <a:off x="907932" y="5108555"/>
            <a:ext cx="64749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03</a:t>
            </a:r>
            <a:endParaRPr lang="en-US" sz="2200" dirty="0"/>
          </a:p>
        </p:txBody>
      </p:sp>
      <p:sp>
        <p:nvSpPr>
          <p:cNvPr id="35" name="Text 9"/>
          <p:cNvSpPr/>
          <p:nvPr/>
        </p:nvSpPr>
        <p:spPr>
          <a:xfrm>
            <a:off x="5409496" y="3447601"/>
            <a:ext cx="3796805"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Pinch Pottery: The oldest, most direct method. Shapes are formed entirely by finger pressure, suitable for small, organic forms (e.g., bowls, cups, small sculptures). It requires the creator to maintain a continuous "tactile dialogue" with the clay, feeling its thickness, moisture, and yield point. This is the best way to cultivate a "feel for clay.”</a:t>
            </a:r>
            <a:endParaRPr lang="en-US" sz="1200" dirty="0"/>
          </a:p>
        </p:txBody>
      </p:sp>
      <p:sp>
        <p:nvSpPr>
          <p:cNvPr id="36" name="Text 10"/>
          <p:cNvSpPr/>
          <p:nvPr/>
        </p:nvSpPr>
        <p:spPr>
          <a:xfrm>
            <a:off x="5409496" y="4727456"/>
            <a:ext cx="3796805"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Microscopic World of Clay: Clay is primarily composed of tiny, plate-like silicate minerals (e.g., kaolinite). When mixed with water,</a:t>
            </a:r>
            <a:endParaRPr lang="en-US" sz="1200" dirty="0"/>
          </a:p>
        </p:txBody>
      </p:sp>
      <p:sp>
        <p:nvSpPr>
          <p:cNvPr id="37" name="Text 11"/>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7384089" y="946027"/>
            <a:ext cx="4190455" cy="4596802"/>
          </a:xfrm>
          <a:prstGeom prst="rect">
            <a:avLst/>
          </a:prstGeom>
        </p:spPr>
      </p:pic>
      <p:pic>
        <p:nvPicPr>
          <p:cNvPr id="6" name="Image 4" descr="preencoded.png">    </p:cNvPr>
          <p:cNvPicPr>
            <a:picLocks noChangeAspect="1"/>
          </p:cNvPicPr>
          <p:nvPr/>
        </p:nvPicPr>
        <p:blipFill>
          <a:blip r:embed="rId6"/>
          <a:stretch>
            <a:fillRect/>
          </a:stretch>
        </p:blipFill>
        <p:spPr>
          <a:xfrm>
            <a:off x="7568215" y="1161899"/>
            <a:ext cx="3822203" cy="1980942"/>
          </a:xfrm>
          <a:prstGeom prst="rect">
            <a:avLst/>
          </a:prstGeom>
        </p:spPr>
      </p:pic>
      <p:pic>
        <p:nvPicPr>
          <p:cNvPr id="7" name="Image 5" descr="preencoded.png">    </p:cNvPr>
          <p:cNvPicPr>
            <a:picLocks noChangeAspect="1"/>
          </p:cNvPicPr>
          <p:nvPr/>
        </p:nvPicPr>
        <p:blipFill>
          <a:blip r:embed="rId7"/>
          <a:stretch>
            <a:fillRect/>
          </a:stretch>
        </p:blipFill>
        <p:spPr>
          <a:xfrm>
            <a:off x="9555506" y="5879335"/>
            <a:ext cx="2044433" cy="584124"/>
          </a:xfrm>
          <a:prstGeom prst="rect">
            <a:avLst/>
          </a:prstGeom>
        </p:spPr>
      </p:pic>
      <p:pic>
        <p:nvPicPr>
          <p:cNvPr id="8" name="Image 6" descr="preencoded.png">    </p:cNvPr>
          <p:cNvPicPr>
            <a:picLocks noChangeAspect="1"/>
          </p:cNvPicPr>
          <p:nvPr/>
        </p:nvPicPr>
        <p:blipFill>
          <a:blip r:embed="rId8"/>
          <a:stretch>
            <a:fillRect/>
          </a:stretch>
        </p:blipFill>
        <p:spPr>
          <a:xfrm>
            <a:off x="11228250" y="6066954"/>
            <a:ext cx="193050" cy="193051"/>
          </a:xfrm>
          <a:prstGeom prst="rect">
            <a:avLst/>
          </a:prstGeom>
        </p:spPr>
      </p:pic>
      <p:pic>
        <p:nvPicPr>
          <p:cNvPr id="9" name="Image 7" descr="preencoded.png">    </p:cNvPr>
          <p:cNvPicPr>
            <a:picLocks noChangeAspect="1"/>
          </p:cNvPicPr>
          <p:nvPr/>
        </p:nvPicPr>
        <p:blipFill>
          <a:blip r:embed="rId9"/>
          <a:stretch>
            <a:fillRect/>
          </a:stretch>
        </p:blipFill>
        <p:spPr>
          <a:xfrm>
            <a:off x="10945407" y="5662896"/>
            <a:ext cx="870972" cy="870971"/>
          </a:xfrm>
          <a:prstGeom prst="rect">
            <a:avLst/>
          </a:prstGeom>
        </p:spPr>
      </p:pic>
      <p:pic>
        <p:nvPicPr>
          <p:cNvPr id="10" name="Image 8" descr="preencoded.png">    </p:cNvPr>
          <p:cNvPicPr>
            <a:picLocks noChangeAspect="1"/>
          </p:cNvPicPr>
          <p:nvPr/>
        </p:nvPicPr>
        <p:blipFill>
          <a:blip r:embed="rId10"/>
          <a:stretch>
            <a:fillRect/>
          </a:stretch>
        </p:blipFill>
        <p:spPr>
          <a:xfrm>
            <a:off x="476188" y="5790447"/>
            <a:ext cx="819043" cy="819043"/>
          </a:xfrm>
          <a:prstGeom prst="rect">
            <a:avLst/>
          </a:prstGeom>
        </p:spPr>
      </p:pic>
      <p:pic>
        <p:nvPicPr>
          <p:cNvPr id="11" name="Image 9" descr="preencoded.png">    </p:cNvPr>
          <p:cNvPicPr>
            <a:picLocks noChangeAspect="1"/>
          </p:cNvPicPr>
          <p:nvPr/>
        </p:nvPicPr>
        <p:blipFill>
          <a:blip r:embed="rId11"/>
          <a:stretch>
            <a:fillRect/>
          </a:stretch>
        </p:blipFill>
        <p:spPr>
          <a:xfrm>
            <a:off x="4482517" y="6419015"/>
            <a:ext cx="2939668" cy="152380"/>
          </a:xfrm>
          <a:prstGeom prst="rect">
            <a:avLst/>
          </a:prstGeom>
        </p:spPr>
      </p:pic>
      <p:pic>
        <p:nvPicPr>
          <p:cNvPr id="12" name="Image 10" descr="preencoded.png">    </p:cNvPr>
          <p:cNvPicPr>
            <a:picLocks noChangeAspect="1"/>
          </p:cNvPicPr>
          <p:nvPr/>
        </p:nvPicPr>
        <p:blipFill>
          <a:blip r:embed="rId12"/>
          <a:stretch>
            <a:fillRect/>
          </a:stretch>
        </p:blipFill>
        <p:spPr>
          <a:xfrm>
            <a:off x="596822" y="5917430"/>
            <a:ext cx="577775" cy="577775"/>
          </a:xfrm>
          <a:prstGeom prst="rect">
            <a:avLst/>
          </a:prstGeom>
        </p:spPr>
      </p:pic>
      <p:pic>
        <p:nvPicPr>
          <p:cNvPr id="13" name="Image 11" descr="preencoded.png">    </p:cNvPr>
          <p:cNvPicPr>
            <a:picLocks noChangeAspect="1"/>
          </p:cNvPicPr>
          <p:nvPr/>
        </p:nvPicPr>
        <p:blipFill>
          <a:blip r:embed="rId13"/>
          <a:stretch>
            <a:fillRect/>
          </a:stretch>
        </p:blipFill>
        <p:spPr>
          <a:xfrm>
            <a:off x="615870" y="946027"/>
            <a:ext cx="6438062" cy="488886"/>
          </a:xfrm>
          <a:prstGeom prst="rect">
            <a:avLst/>
          </a:prstGeom>
        </p:spPr>
      </p:pic>
      <p:pic>
        <p:nvPicPr>
          <p:cNvPr id="14" name="Image 12" descr="preencoded.png">    </p:cNvPr>
          <p:cNvPicPr>
            <a:picLocks noChangeAspect="1"/>
          </p:cNvPicPr>
          <p:nvPr/>
        </p:nvPicPr>
        <p:blipFill>
          <a:blip r:embed="rId14"/>
          <a:stretch>
            <a:fillRect/>
          </a:stretch>
        </p:blipFill>
        <p:spPr>
          <a:xfrm>
            <a:off x="615870" y="692060"/>
            <a:ext cx="3219031" cy="253967"/>
          </a:xfrm>
          <a:prstGeom prst="rect">
            <a:avLst/>
          </a:prstGeom>
        </p:spPr>
      </p:pic>
      <p:pic>
        <p:nvPicPr>
          <p:cNvPr id="15" name="Image 13" descr="preencoded.png">    </p:cNvPr>
          <p:cNvPicPr>
            <a:picLocks noChangeAspect="1"/>
          </p:cNvPicPr>
          <p:nvPr/>
        </p:nvPicPr>
        <p:blipFill>
          <a:blip r:embed="rId15"/>
          <a:stretch>
            <a:fillRect/>
          </a:stretch>
        </p:blipFill>
        <p:spPr>
          <a:xfrm>
            <a:off x="552378" y="2755541"/>
            <a:ext cx="6507903" cy="2825382"/>
          </a:xfrm>
          <a:prstGeom prst="rect">
            <a:avLst/>
          </a:prstGeom>
        </p:spPr>
      </p:pic>
      <p:pic>
        <p:nvPicPr>
          <p:cNvPr id="16" name="Image 14" descr="preencoded.png">    </p:cNvPr>
          <p:cNvPicPr>
            <a:picLocks noChangeAspect="1"/>
          </p:cNvPicPr>
          <p:nvPr/>
        </p:nvPicPr>
        <p:blipFill>
          <a:blip r:embed="rId16"/>
          <a:stretch>
            <a:fillRect/>
          </a:stretch>
        </p:blipFill>
        <p:spPr>
          <a:xfrm>
            <a:off x="615870" y="1987291"/>
            <a:ext cx="2977762" cy="438093"/>
          </a:xfrm>
          <a:prstGeom prst="rect">
            <a:avLst/>
          </a:prstGeom>
        </p:spPr>
      </p:pic>
      <p:pic>
        <p:nvPicPr>
          <p:cNvPr id="17" name="Image 15" descr="preencoded.png">    </p:cNvPr>
          <p:cNvPicPr>
            <a:picLocks noChangeAspect="1"/>
          </p:cNvPicPr>
          <p:nvPr/>
        </p:nvPicPr>
        <p:blipFill>
          <a:blip r:embed="rId17"/>
          <a:stretch>
            <a:fillRect/>
          </a:stretch>
        </p:blipFill>
        <p:spPr>
          <a:xfrm>
            <a:off x="622219" y="1720626"/>
            <a:ext cx="1231740" cy="266665"/>
          </a:xfrm>
          <a:prstGeom prst="rect">
            <a:avLst/>
          </a:prstGeom>
        </p:spPr>
      </p:pic>
      <p:pic>
        <p:nvPicPr>
          <p:cNvPr id="18" name="Image 16" descr="preencoded.png">    </p:cNvPr>
          <p:cNvPicPr>
            <a:picLocks noChangeAspect="1"/>
          </p:cNvPicPr>
          <p:nvPr/>
        </p:nvPicPr>
        <p:blipFill>
          <a:blip r:embed="rId18"/>
          <a:stretch>
            <a:fillRect/>
          </a:stretch>
        </p:blipFill>
        <p:spPr>
          <a:xfrm>
            <a:off x="4050773" y="1987291"/>
            <a:ext cx="2977762" cy="438093"/>
          </a:xfrm>
          <a:prstGeom prst="rect">
            <a:avLst/>
          </a:prstGeom>
        </p:spPr>
      </p:pic>
      <p:pic>
        <p:nvPicPr>
          <p:cNvPr id="19" name="Image 17" descr="preencoded.png">    </p:cNvPr>
          <p:cNvPicPr>
            <a:picLocks noChangeAspect="1"/>
          </p:cNvPicPr>
          <p:nvPr/>
        </p:nvPicPr>
        <p:blipFill>
          <a:blip r:embed="rId19"/>
          <a:stretch>
            <a:fillRect/>
          </a:stretch>
        </p:blipFill>
        <p:spPr>
          <a:xfrm>
            <a:off x="4057122" y="1720626"/>
            <a:ext cx="1384120" cy="266665"/>
          </a:xfrm>
          <a:prstGeom prst="rect">
            <a:avLst/>
          </a:prstGeom>
        </p:spPr>
      </p:pic>
      <p:pic>
        <p:nvPicPr>
          <p:cNvPr id="20" name="Image 18" descr="preencoded.png">    </p:cNvPr>
          <p:cNvPicPr>
            <a:picLocks noChangeAspect="1"/>
          </p:cNvPicPr>
          <p:nvPr/>
        </p:nvPicPr>
        <p:blipFill>
          <a:blip r:embed="rId20"/>
          <a:stretch>
            <a:fillRect/>
          </a:stretch>
        </p:blipFill>
        <p:spPr>
          <a:xfrm>
            <a:off x="7568215" y="3733314"/>
            <a:ext cx="3784107" cy="501585"/>
          </a:xfrm>
          <a:prstGeom prst="rect">
            <a:avLst/>
          </a:prstGeom>
        </p:spPr>
      </p:pic>
      <p:pic>
        <p:nvPicPr>
          <p:cNvPr id="21" name="Image 19" descr="preencoded.png">    </p:cNvPr>
          <p:cNvPicPr>
            <a:picLocks noChangeAspect="1"/>
          </p:cNvPicPr>
          <p:nvPr/>
        </p:nvPicPr>
        <p:blipFill>
          <a:blip r:embed="rId21"/>
          <a:stretch>
            <a:fillRect/>
          </a:stretch>
        </p:blipFill>
        <p:spPr>
          <a:xfrm>
            <a:off x="7599961" y="3466649"/>
            <a:ext cx="1790467" cy="266665"/>
          </a:xfrm>
          <a:prstGeom prst="rect">
            <a:avLst/>
          </a:prstGeom>
        </p:spPr>
      </p:pic>
      <p:pic>
        <p:nvPicPr>
          <p:cNvPr id="22" name="Image 20" descr="preencoded.png">    </p:cNvPr>
          <p:cNvPicPr>
            <a:picLocks noChangeAspect="1"/>
          </p:cNvPicPr>
          <p:nvPr/>
        </p:nvPicPr>
        <p:blipFill>
          <a:blip r:embed="rId22"/>
          <a:stretch>
            <a:fillRect/>
          </a:stretch>
        </p:blipFill>
        <p:spPr>
          <a:xfrm>
            <a:off x="7599961" y="4539659"/>
            <a:ext cx="2571415" cy="266665"/>
          </a:xfrm>
          <a:prstGeom prst="rect">
            <a:avLst/>
          </a:prstGeom>
        </p:spPr>
      </p:pic>
      <p:pic>
        <p:nvPicPr>
          <p:cNvPr id="23" name="Image 21" descr="preencoded.png">    </p:cNvPr>
          <p:cNvPicPr>
            <a:picLocks noChangeAspect="1"/>
          </p:cNvPicPr>
          <p:nvPr/>
        </p:nvPicPr>
        <p:blipFill>
          <a:blip r:embed="rId23"/>
          <a:stretch>
            <a:fillRect/>
          </a:stretch>
        </p:blipFill>
        <p:spPr>
          <a:xfrm>
            <a:off x="9815822" y="6063461"/>
            <a:ext cx="1130153" cy="190475"/>
          </a:xfrm>
          <a:prstGeom prst="rect">
            <a:avLst/>
          </a:prstGeom>
        </p:spPr>
      </p:pic>
      <p:sp>
        <p:nvSpPr>
          <p:cNvPr id="24"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5" name="Text 1"/>
          <p:cNvSpPr/>
          <p:nvPr/>
        </p:nvSpPr>
        <p:spPr>
          <a:xfrm>
            <a:off x="615870" y="946027"/>
            <a:ext cx="7619008" cy="634917"/>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ECO-FRIENDLY PRACTICE</a:t>
            </a:r>
            <a:endParaRPr lang="en-US" sz="3999" dirty="0"/>
          </a:p>
        </p:txBody>
      </p:sp>
      <p:sp>
        <p:nvSpPr>
          <p:cNvPr id="26" name="Text 2"/>
          <p:cNvSpPr/>
          <p:nvPr/>
        </p:nvSpPr>
        <p:spPr>
          <a:xfrm>
            <a:off x="615870" y="660314"/>
            <a:ext cx="45714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THE "CHARACTER" OF TOOLS</a:t>
            </a:r>
            <a:endParaRPr lang="en-US" sz="1800" dirty="0"/>
          </a:p>
        </p:txBody>
      </p:sp>
      <p:sp>
        <p:nvSpPr>
          <p:cNvPr id="27" name="Text 3"/>
          <p:cNvSpPr/>
          <p:nvPr/>
        </p:nvSpPr>
        <p:spPr>
          <a:xfrm>
            <a:off x="615870" y="1987291"/>
            <a:ext cx="3047604"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For filling small areas, creating smooth color blocks.</a:t>
            </a:r>
            <a:endParaRPr lang="en-US" sz="1200" dirty="0"/>
          </a:p>
        </p:txBody>
      </p:sp>
      <p:sp>
        <p:nvSpPr>
          <p:cNvPr id="28" name="Text 4"/>
          <p:cNvSpPr/>
          <p:nvPr/>
        </p:nvSpPr>
        <p:spPr>
          <a:xfrm>
            <a:off x="622219" y="1701579"/>
            <a:ext cx="4007479"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Satin Stitch</a:t>
            </a:r>
            <a:endParaRPr lang="en-US" sz="1600" dirty="0"/>
          </a:p>
        </p:txBody>
      </p:sp>
      <p:sp>
        <p:nvSpPr>
          <p:cNvPr id="29" name="Text 5"/>
          <p:cNvSpPr/>
          <p:nvPr/>
        </p:nvSpPr>
        <p:spPr>
          <a:xfrm>
            <a:off x="4050773" y="1987291"/>
            <a:ext cx="3047603"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For creating dotted textures, like flower centers or decorative dots.</a:t>
            </a:r>
            <a:endParaRPr lang="en-US" sz="1200" dirty="0"/>
          </a:p>
        </p:txBody>
      </p:sp>
      <p:sp>
        <p:nvSpPr>
          <p:cNvPr id="30" name="Text 6"/>
          <p:cNvSpPr/>
          <p:nvPr/>
        </p:nvSpPr>
        <p:spPr>
          <a:xfrm>
            <a:off x="4057122" y="1701579"/>
            <a:ext cx="387795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French Knot</a:t>
            </a:r>
            <a:endParaRPr lang="en-US" sz="1600" dirty="0"/>
          </a:p>
        </p:txBody>
      </p:sp>
      <p:sp>
        <p:nvSpPr>
          <p:cNvPr id="31" name="Text 7"/>
          <p:cNvSpPr/>
          <p:nvPr/>
        </p:nvSpPr>
        <p:spPr>
          <a:xfrm>
            <a:off x="7568215" y="3733314"/>
            <a:ext cx="380950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FFFFFF"/>
                </a:solidFill>
                <a:latin typeface="Open Sans Extrabold" pitchFamily="34" charset="0"/>
                <a:ea typeface="Open Sans Extrabold" pitchFamily="34" charset="-122"/>
                <a:cs typeface="Open Sans Extrabold" pitchFamily="34" charset="-120"/>
              </a:rPr>
              <a:t>Setting up the warp with even tension; practicing the basic action of passing the weft over and under</a:t>
            </a:r>
            <a:endParaRPr lang="en-US" sz="1200" dirty="0"/>
          </a:p>
        </p:txBody>
      </p:sp>
      <p:sp>
        <p:nvSpPr>
          <p:cNvPr id="32" name="Text 8"/>
          <p:cNvSpPr/>
          <p:nvPr/>
        </p:nvSpPr>
        <p:spPr>
          <a:xfrm>
            <a:off x="7599961" y="3447601"/>
            <a:ext cx="45714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FFFFF"/>
                </a:solidFill>
                <a:latin typeface="Open Sans Extrabold" pitchFamily="34" charset="0"/>
                <a:ea typeface="Open Sans Extrabold" pitchFamily="34" charset="-122"/>
                <a:cs typeface="Open Sans Extrabold" pitchFamily="34" charset="-120"/>
              </a:rPr>
              <a:t>Learning Points:</a:t>
            </a:r>
            <a:endParaRPr lang="en-US" sz="1600" dirty="0"/>
          </a:p>
        </p:txBody>
      </p:sp>
      <p:sp>
        <p:nvSpPr>
          <p:cNvPr id="33" name="Text 9"/>
          <p:cNvSpPr/>
          <p:nvPr/>
        </p:nvSpPr>
        <p:spPr>
          <a:xfrm>
            <a:off x="7568215" y="4806324"/>
            <a:ext cx="380950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FFFFFF"/>
                </a:solidFill>
                <a:latin typeface="Open Sans Extrabold" pitchFamily="34" charset="0"/>
                <a:ea typeface="Open Sans Extrabold" pitchFamily="34" charset="-122"/>
                <a:cs typeface="Open Sans Extrabold" pitchFamily="34" charset="-120"/>
              </a:rPr>
              <a:t>Textile arts are among humanity's oldest crafts; a single thread connects civilization, identity, and art.</a:t>
            </a:r>
            <a:endParaRPr lang="en-US" sz="1200" dirty="0"/>
          </a:p>
        </p:txBody>
      </p:sp>
      <p:sp>
        <p:nvSpPr>
          <p:cNvPr id="34" name="Text 10"/>
          <p:cNvSpPr/>
          <p:nvPr/>
        </p:nvSpPr>
        <p:spPr>
          <a:xfrm>
            <a:off x="7599961" y="4520612"/>
            <a:ext cx="45714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FFFFF"/>
                </a:solidFill>
                <a:latin typeface="Open Sans Extrabold" pitchFamily="34" charset="0"/>
                <a:ea typeface="Open Sans Extrabold" pitchFamily="34" charset="-122"/>
                <a:cs typeface="Open Sans Extrabold" pitchFamily="34" charset="-120"/>
              </a:rPr>
              <a:t>World Textile Traditions</a:t>
            </a:r>
            <a:endParaRPr lang="en-US" sz="1600" dirty="0"/>
          </a:p>
        </p:txBody>
      </p:sp>
      <p:sp>
        <p:nvSpPr>
          <p:cNvPr id="35" name="Text 11"/>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bg>
      <p:bgPr>
        <a:blipFill dpi="0" rotWithShape="1">
          <a:blip r:embed="rId1">
            <a:lum/>
          </a:blip>
          <a:srcRect/>
          <a:stretch>
            <a:fillRect/>
          </a:stretch>
        </a:blipFill>
        <a:effectLst/>
      </p:bgPr>
    </p:bg>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1276184" y="1142851"/>
            <a:ext cx="9638045" cy="2685701"/>
          </a:xfrm>
          <a:prstGeom prst="rect">
            <a:avLst/>
          </a:prstGeom>
        </p:spPr>
      </p:pic>
      <p:pic>
        <p:nvPicPr>
          <p:cNvPr id="6" name="Image 4" descr="preencoded.png">    </p:cNvPr>
          <p:cNvPicPr>
            <a:picLocks noChangeAspect="1"/>
          </p:cNvPicPr>
          <p:nvPr/>
        </p:nvPicPr>
        <p:blipFill>
          <a:blip r:embed="rId6"/>
          <a:stretch>
            <a:fillRect/>
          </a:stretch>
        </p:blipFill>
        <p:spPr>
          <a:xfrm>
            <a:off x="0" y="6545998"/>
            <a:ext cx="12190413" cy="311109"/>
          </a:xfrm>
          <a:prstGeom prst="rect">
            <a:avLst/>
          </a:prstGeom>
        </p:spPr>
      </p:pic>
      <p:pic>
        <p:nvPicPr>
          <p:cNvPr id="7" name="Image 5" descr="preencoded.png">    </p:cNvPr>
          <p:cNvPicPr>
            <a:picLocks noChangeAspect="1"/>
          </p:cNvPicPr>
          <p:nvPr/>
        </p:nvPicPr>
        <p:blipFill>
          <a:blip r:embed="rId7"/>
          <a:stretch>
            <a:fillRect/>
          </a:stretch>
        </p:blipFill>
        <p:spPr>
          <a:xfrm>
            <a:off x="2958715" y="4203153"/>
            <a:ext cx="6279333" cy="1041264"/>
          </a:xfrm>
          <a:prstGeom prst="rect">
            <a:avLst/>
          </a:prstGeom>
        </p:spPr>
      </p:pic>
      <p:pic>
        <p:nvPicPr>
          <p:cNvPr id="8" name="Image 6" descr="preencoded.png">    </p:cNvPr>
          <p:cNvPicPr>
            <a:picLocks noChangeAspect="1"/>
          </p:cNvPicPr>
          <p:nvPr/>
        </p:nvPicPr>
        <p:blipFill>
          <a:blip r:embed="rId8"/>
          <a:stretch>
            <a:fillRect/>
          </a:stretch>
        </p:blipFill>
        <p:spPr>
          <a:xfrm>
            <a:off x="507934" y="5498384"/>
            <a:ext cx="11168196" cy="660314"/>
          </a:xfrm>
          <a:prstGeom prst="rect">
            <a:avLst/>
          </a:prstGeom>
        </p:spPr>
      </p:pic>
      <p:pic>
        <p:nvPicPr>
          <p:cNvPr id="9" name="Image 7" descr="preencoded.png">    </p:cNvPr>
          <p:cNvPicPr>
            <a:picLocks noChangeAspect="1"/>
          </p:cNvPicPr>
          <p:nvPr/>
        </p:nvPicPr>
        <p:blipFill>
          <a:blip r:embed="rId9"/>
          <a:stretch>
            <a:fillRect/>
          </a:stretch>
        </p:blipFill>
        <p:spPr>
          <a:xfrm>
            <a:off x="184126" y="330157"/>
            <a:ext cx="1066661" cy="190475"/>
          </a:xfrm>
          <a:prstGeom prst="rect">
            <a:avLst/>
          </a:prstGeom>
        </p:spPr>
      </p:pic>
      <p:pic>
        <p:nvPicPr>
          <p:cNvPr id="10" name="Image 8" descr="preencoded.png">    </p:cNvPr>
          <p:cNvPicPr>
            <a:picLocks noChangeAspect="1"/>
          </p:cNvPicPr>
          <p:nvPr/>
        </p:nvPicPr>
        <p:blipFill>
          <a:blip r:embed="rId10"/>
          <a:stretch>
            <a:fillRect/>
          </a:stretch>
        </p:blipFill>
        <p:spPr>
          <a:xfrm>
            <a:off x="1784118" y="330157"/>
            <a:ext cx="1180946" cy="139682"/>
          </a:xfrm>
          <a:prstGeom prst="rect">
            <a:avLst/>
          </a:prstGeom>
        </p:spPr>
      </p:pic>
      <p:pic>
        <p:nvPicPr>
          <p:cNvPr id="11" name="Image 9" descr="preencoded.png">    </p:cNvPr>
          <p:cNvPicPr>
            <a:picLocks noChangeAspect="1"/>
          </p:cNvPicPr>
          <p:nvPr/>
        </p:nvPicPr>
        <p:blipFill>
          <a:blip r:embed="rId11"/>
          <a:stretch>
            <a:fillRect/>
          </a:stretch>
        </p:blipFill>
        <p:spPr>
          <a:xfrm>
            <a:off x="3587283" y="330157"/>
            <a:ext cx="812694" cy="190475"/>
          </a:xfrm>
          <a:prstGeom prst="rect">
            <a:avLst/>
          </a:prstGeom>
        </p:spPr>
      </p:pic>
      <p:pic>
        <p:nvPicPr>
          <p:cNvPr id="12" name="Image 10" descr="preencoded.png">    </p:cNvPr>
          <p:cNvPicPr>
            <a:picLocks noChangeAspect="1"/>
          </p:cNvPicPr>
          <p:nvPr/>
        </p:nvPicPr>
        <p:blipFill>
          <a:blip r:embed="rId12"/>
          <a:stretch>
            <a:fillRect/>
          </a:stretch>
        </p:blipFill>
        <p:spPr>
          <a:xfrm>
            <a:off x="5015847" y="330157"/>
            <a:ext cx="406347" cy="234919"/>
          </a:xfrm>
          <a:prstGeom prst="rect">
            <a:avLst/>
          </a:prstGeom>
        </p:spPr>
      </p:pic>
      <p:pic>
        <p:nvPicPr>
          <p:cNvPr id="13" name="Image 11" descr="preencoded.png">    </p:cNvPr>
          <p:cNvPicPr>
            <a:picLocks noChangeAspect="1"/>
          </p:cNvPicPr>
          <p:nvPr/>
        </p:nvPicPr>
        <p:blipFill>
          <a:blip r:embed="rId13"/>
          <a:stretch>
            <a:fillRect/>
          </a:stretch>
        </p:blipFill>
        <p:spPr>
          <a:xfrm>
            <a:off x="6095206" y="330157"/>
            <a:ext cx="1060312" cy="190475"/>
          </a:xfrm>
          <a:prstGeom prst="rect">
            <a:avLst/>
          </a:prstGeom>
        </p:spPr>
      </p:pic>
      <p:pic>
        <p:nvPicPr>
          <p:cNvPr id="14" name="Image 12" descr="preencoded.png">    </p:cNvPr>
          <p:cNvPicPr>
            <a:picLocks noChangeAspect="1"/>
          </p:cNvPicPr>
          <p:nvPr/>
        </p:nvPicPr>
        <p:blipFill>
          <a:blip r:embed="rId14"/>
          <a:stretch>
            <a:fillRect/>
          </a:stretch>
        </p:blipFill>
        <p:spPr>
          <a:xfrm>
            <a:off x="7828531" y="311109"/>
            <a:ext cx="812695" cy="152380"/>
          </a:xfrm>
          <a:prstGeom prst="rect">
            <a:avLst/>
          </a:prstGeom>
        </p:spPr>
      </p:pic>
      <p:pic>
        <p:nvPicPr>
          <p:cNvPr id="15" name="Image 13" descr="preencoded.png">    </p:cNvPr>
          <p:cNvPicPr>
            <a:picLocks noChangeAspect="1"/>
          </p:cNvPicPr>
          <p:nvPr/>
        </p:nvPicPr>
        <p:blipFill>
          <a:blip r:embed="rId15"/>
          <a:stretch>
            <a:fillRect/>
          </a:stretch>
        </p:blipFill>
        <p:spPr>
          <a:xfrm>
            <a:off x="9720585" y="311109"/>
            <a:ext cx="2133322" cy="152380"/>
          </a:xfrm>
          <a:prstGeom prst="rect">
            <a:avLst/>
          </a:prstGeom>
        </p:spPr>
      </p:pic>
      <p:sp>
        <p:nvSpPr>
          <p:cNvPr id="16" name="Text 0"/>
          <p:cNvSpPr/>
          <p:nvPr/>
        </p:nvSpPr>
        <p:spPr>
          <a:xfrm>
            <a:off x="2514273" y="4203153"/>
            <a:ext cx="7168217" cy="1269834"/>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COMMUNITY HEALING PROJECT CASES</a:t>
            </a:r>
            <a:endParaRPr lang="en-US" sz="3999" dirty="0"/>
          </a:p>
        </p:txBody>
      </p:sp>
      <p:sp>
        <p:nvSpPr>
          <p:cNvPr id="17" name="Text 1"/>
          <p:cNvSpPr/>
          <p:nvPr/>
        </p:nvSpPr>
        <p:spPr>
          <a:xfrm>
            <a:off x="317459" y="5498384"/>
            <a:ext cx="11549147"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Knitting groups are established for people experiencing grief, illness, or social isolation. The repetitive motions bring calm, group sharing fosters a sense of belonging, and the final completed blankets or items are donated to charity, transforming personal healing into care for others and imbuing the process with deeper meaning.</a:t>
            </a:r>
            <a:endParaRPr lang="en-US" sz="1200" dirty="0"/>
          </a:p>
        </p:txBody>
      </p:sp>
      <p:sp>
        <p:nvSpPr>
          <p:cNvPr id="18" name="Text 2"/>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19" name="Text 3"/>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0" name="Text 4"/>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1" name="Text 5"/>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2" name="Text 6"/>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3" name="Text 7"/>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4" name="Text 8"/>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2026-02-04T05:58:23Z</dcterms:created>
  <dcterms:modified xsi:type="dcterms:W3CDTF">2026-02-04T05:58:23Z</dcterms:modified>
</cp:coreProperties>
</file>